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58" r:id="rId4"/>
    <p:sldId id="269" r:id="rId5"/>
    <p:sldId id="276" r:id="rId6"/>
    <p:sldId id="275" r:id="rId7"/>
    <p:sldId id="268" r:id="rId8"/>
    <p:sldId id="277" r:id="rId9"/>
    <p:sldId id="259" r:id="rId10"/>
    <p:sldId id="260" r:id="rId11"/>
    <p:sldId id="261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5450160"/>
          </a:xfrm>
        </p:spPr>
        <p:txBody>
          <a:bodyPr>
            <a:normAutofit/>
          </a:bodyPr>
          <a:lstStyle/>
          <a:p>
            <a:pPr algn="l"/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15414" cy="175260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09553"/>
            <a:ext cx="8712968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21328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Железнодорожная династия семьи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807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Детский сад №237 ОАО  «РЖД»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523500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Пгт</a:t>
            </a:r>
            <a:r>
              <a:rPr lang="ru-RU" sz="2400" b="1" dirty="0" smtClean="0">
                <a:solidFill>
                  <a:srgbClr val="FF0000"/>
                </a:solidFill>
              </a:rPr>
              <a:t>. Амазар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3068960"/>
            <a:ext cx="3600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Стахов</a:t>
            </a:r>
            <a:r>
              <a:rPr lang="ru-RU" sz="4800" b="1" dirty="0" smtClean="0">
                <a:solidFill>
                  <a:srgbClr val="FF0000"/>
                </a:solidFill>
              </a:rPr>
              <a:t> Дмитрий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\Desktop\династии жд\DSC_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2276475" cy="291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24936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1340768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196752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Стахова</a:t>
            </a:r>
            <a:r>
              <a:rPr lang="ru-RU" sz="2800" b="1" dirty="0" smtClean="0">
                <a:solidFill>
                  <a:srgbClr val="FF0000"/>
                </a:solidFill>
              </a:rPr>
              <a:t> Алена Михайловна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(мама Димы)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2000г окончила обучение в средней школе №102 ст. Амазар.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2000г по 2003г обучалась в Читинском техникуме Ж.Д транспорта  на специальности « Автоматика, телемеханика связь на </a:t>
            </a:r>
            <a:r>
              <a:rPr lang="ru-RU" b="1" dirty="0" smtClean="0">
                <a:solidFill>
                  <a:srgbClr val="FF0000"/>
                </a:solidFill>
              </a:rPr>
              <a:t>ЖД </a:t>
            </a:r>
            <a:r>
              <a:rPr lang="ru-RU" b="1" dirty="0" smtClean="0">
                <a:solidFill>
                  <a:srgbClr val="FF0000"/>
                </a:solidFill>
              </a:rPr>
              <a:t>транспорте».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11.08.2003г - </a:t>
            </a:r>
            <a:r>
              <a:rPr lang="ru-RU" b="1" dirty="0" err="1" smtClean="0">
                <a:solidFill>
                  <a:srgbClr val="FF0000"/>
                </a:solidFill>
              </a:rPr>
              <a:t>электромантер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СЦБ обслуживание устройств по ст. Амазар ЭЦ и по настоящее время.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п\Desktop\династии жд\стаховы\фото Алёна\SDC11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564717" cy="366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7984" y="199695"/>
            <a:ext cx="374441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2007г по 2011г получила высшее образование в Дальневосточном Государственном  Университете путей сообщения на специальность « Автоматика и телемеханика»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2016г, 2017г </a:t>
            </a:r>
            <a:r>
              <a:rPr lang="ru-RU" b="1" dirty="0" smtClean="0">
                <a:solidFill>
                  <a:srgbClr val="FF0000"/>
                </a:solidFill>
              </a:rPr>
              <a:t>проходила курсы повышения квалификации в </a:t>
            </a:r>
            <a:r>
              <a:rPr lang="ru-RU" b="1" dirty="0" err="1" smtClean="0">
                <a:solidFill>
                  <a:srgbClr val="FF0000"/>
                </a:solidFill>
              </a:rPr>
              <a:t>Заб</a:t>
            </a:r>
            <a:r>
              <a:rPr lang="ru-RU" b="1" dirty="0" smtClean="0">
                <a:solidFill>
                  <a:srgbClr val="FF0000"/>
                </a:solidFill>
              </a:rPr>
              <a:t> ИЖТ.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Алена Михайловна является уполномоченным лицом по охране труда, </a:t>
            </a:r>
            <a:r>
              <a:rPr lang="ru-RU" b="1" dirty="0" smtClean="0">
                <a:solidFill>
                  <a:srgbClr val="FF0000"/>
                </a:solidFill>
              </a:rPr>
              <a:t>в 2017г </a:t>
            </a:r>
            <a:r>
              <a:rPr lang="ru-RU" b="1" dirty="0" smtClean="0">
                <a:solidFill>
                  <a:srgbClr val="FF0000"/>
                </a:solidFill>
              </a:rPr>
              <a:t>прошла подтверждение.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п\Desktop\династии жд\стаховы\фото Алёна\SDC1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235152" cy="387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7984" y="2461852"/>
            <a:ext cx="37444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44008" y="2879362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п\Desktop\8801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560839" cy="53285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32040" y="836713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Династии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AngsanaUPC" pitchFamily="18" charset="-34"/>
              </a:rPr>
              <a:t>–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гордое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слово 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!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Сплелись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поколения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нем 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.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Мы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славу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труда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наших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предков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Достойно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сквозь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годы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несем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Не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просто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несем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умножаем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Их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труд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путеводной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звездой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потомками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ногу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шагая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,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Стал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жизни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желанной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судьбой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!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Во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славу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единого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дела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Они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на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земле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родились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,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Секреты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опыт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знания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наследство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передались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Так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пусть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же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растут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процветают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На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благо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огромной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страны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Ведь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трудовые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династии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Бесспорно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нужны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Calibri" pitchFamily="34" charset="0"/>
                <a:cs typeface="AngsanaUPC" pitchFamily="18" charset="-34"/>
              </a:rPr>
              <a:t>важны 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ад\Desktop\династия\Новая папка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27074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тсад\Desktop\династия\Новая папка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1296"/>
            <a:ext cx="844893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836713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Стахов</a:t>
            </a:r>
            <a:r>
              <a:rPr lang="ru-RU" sz="2800" b="1" dirty="0" smtClean="0">
                <a:solidFill>
                  <a:srgbClr val="FF0000"/>
                </a:solidFill>
              </a:rPr>
              <a:t> Владимир Иванович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             Года рождения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(дедушка Димы)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1974г по 1976г обучался в ПТУ  г. Шилка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2.08.1976г устроился в дистанцию сигнализации, централизации и связи ШЧ-6 на должность электромонтера.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10.02.1979г - </a:t>
            </a:r>
            <a:r>
              <a:rPr lang="ru-RU" b="1" dirty="0" smtClean="0">
                <a:solidFill>
                  <a:srgbClr val="FF0000"/>
                </a:solidFill>
              </a:rPr>
              <a:t>электромеханик.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1997г </a:t>
            </a:r>
            <a:r>
              <a:rPr lang="ru-RU" b="1" dirty="0" smtClean="0">
                <a:solidFill>
                  <a:srgbClr val="FF0000"/>
                </a:solidFill>
              </a:rPr>
              <a:t>- старший </a:t>
            </a:r>
            <a:r>
              <a:rPr lang="ru-RU" b="1" dirty="0" smtClean="0">
                <a:solidFill>
                  <a:srgbClr val="FF0000"/>
                </a:solidFill>
              </a:rPr>
              <a:t>электромеханик.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2012г по 05.10.2017г </a:t>
            </a:r>
            <a:r>
              <a:rPr lang="ru-RU" b="1" dirty="0" smtClean="0">
                <a:solidFill>
                  <a:srgbClr val="FF0000"/>
                </a:solidFill>
              </a:rPr>
              <a:t>- СЦБ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п\Desktop\династии жд\стаховы\DSC0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1"/>
            <a:ext cx="3168352" cy="422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7984" y="1167214"/>
            <a:ext cx="37444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2017г был награжден «Почетный работник дирекции инфраструктуры», имеется нагрудный знак, именные часы начальника Забайкальской железной дороги.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В настоящее время является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пенсионером.</a:t>
            </a:r>
            <a:endParaRPr lang="ru-RU" b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Users\п\Desktop\династии жд\стаховы\DSC02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598648" cy="451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1196752"/>
            <a:ext cx="43924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Стахова</a:t>
            </a:r>
            <a:r>
              <a:rPr lang="ru-RU" sz="2800" b="1" dirty="0" smtClean="0">
                <a:solidFill>
                  <a:srgbClr val="FF0000"/>
                </a:solidFill>
              </a:rPr>
              <a:t> Ольга Михайловна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(Жена Владимира Ивановича в браке родилось 2 детей).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бабушка Димы)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1975г окончила курсы в учебном центре связи п. </a:t>
            </a:r>
            <a:r>
              <a:rPr lang="ru-RU" b="1" dirty="0" err="1" smtClean="0">
                <a:solidFill>
                  <a:srgbClr val="FF0000"/>
                </a:solidFill>
              </a:rPr>
              <a:t>Антипиха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10.10.1979 телеграфист на дистанции </a:t>
            </a:r>
            <a:r>
              <a:rPr lang="ru-RU" b="1" dirty="0" smtClean="0">
                <a:solidFill>
                  <a:srgbClr val="FF0000"/>
                </a:solidFill>
              </a:rPr>
              <a:t>сигнализации, </a:t>
            </a:r>
            <a:r>
              <a:rPr lang="ru-RU" b="1" dirty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FF0000"/>
                </a:solidFill>
              </a:rPr>
              <a:t>ентрализации </a:t>
            </a:r>
            <a:r>
              <a:rPr lang="ru-RU" b="1" dirty="0" smtClean="0">
                <a:solidFill>
                  <a:srgbClr val="FF0000"/>
                </a:solidFill>
              </a:rPr>
              <a:t>и связи.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15.02.1982г по </a:t>
            </a:r>
            <a:r>
              <a:rPr lang="ru-RU" b="1" dirty="0" smtClean="0">
                <a:solidFill>
                  <a:srgbClr val="FF0000"/>
                </a:solidFill>
              </a:rPr>
              <a:t>2012г -  бригадир.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В настоящее время является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пенсионером.</a:t>
            </a: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\Desktop\династии жд\стаховы\DSC0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312368" cy="367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5" y="1484784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Старший сын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Владимира Ивановича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Стахов</a:t>
            </a:r>
            <a:r>
              <a:rPr lang="ru-RU" sz="2800" b="1" dirty="0" smtClean="0">
                <a:solidFill>
                  <a:srgbClr val="FF0000"/>
                </a:solidFill>
              </a:rPr>
              <a:t> Дмитрий </a:t>
            </a:r>
            <a:r>
              <a:rPr lang="ru-RU" sz="2800" b="1" dirty="0" smtClean="0">
                <a:solidFill>
                  <a:srgbClr val="FF0000"/>
                </a:solidFill>
              </a:rPr>
              <a:t>Владимирович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папа Димы)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1993г окончил среднюю школу № 102 п. Амазар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1993г поступил в лицей при институте </a:t>
            </a:r>
            <a:r>
              <a:rPr lang="ru-RU" b="1" dirty="0" err="1" smtClean="0">
                <a:solidFill>
                  <a:srgbClr val="FF0000"/>
                </a:solidFill>
              </a:rPr>
              <a:t>ЗабИЖТ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Поступил в институт на специальность «СЖД» </a:t>
            </a:r>
            <a:r>
              <a:rPr lang="ru-RU" b="1" dirty="0" err="1" smtClean="0">
                <a:solidFill>
                  <a:srgbClr val="FF0000"/>
                </a:solidFill>
              </a:rPr>
              <a:t>Забижт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1998г устроился в </a:t>
            </a:r>
            <a:r>
              <a:rPr lang="ru-RU" b="1" dirty="0" err="1" smtClean="0">
                <a:solidFill>
                  <a:srgbClr val="FF0000"/>
                </a:solidFill>
              </a:rPr>
              <a:t>Амазарскую</a:t>
            </a:r>
            <a:r>
              <a:rPr lang="ru-RU" b="1" dirty="0" smtClean="0">
                <a:solidFill>
                  <a:srgbClr val="FF0000"/>
                </a:solidFill>
              </a:rPr>
              <a:t>  дистанцию пути ПЧ-10 в должности оператора </a:t>
            </a:r>
            <a:r>
              <a:rPr lang="ru-RU" b="1" dirty="0" err="1" smtClean="0">
                <a:solidFill>
                  <a:srgbClr val="FF0000"/>
                </a:solidFill>
              </a:rPr>
              <a:t>дефектоскопной</a:t>
            </a:r>
            <a:r>
              <a:rPr lang="ru-RU" b="1" dirty="0" smtClean="0">
                <a:solidFill>
                  <a:srgbClr val="FF0000"/>
                </a:solidFill>
              </a:rPr>
              <a:t>  тележки.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п\Desktop\династии жд\стаховы\фото с работ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331236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7984" y="1400025"/>
            <a:ext cx="37444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2000г перевелся в дистанцию сигнализации, централизации и связи  на должность электромонтера СЦБ ШЧ-6.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2002г окончил обучение в </a:t>
            </a:r>
            <a:r>
              <a:rPr lang="ru-RU" b="1" dirty="0" err="1" smtClean="0">
                <a:solidFill>
                  <a:srgbClr val="FF0000"/>
                </a:solidFill>
              </a:rPr>
              <a:t>ЗабИЖТ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2003г - </a:t>
            </a:r>
            <a:r>
              <a:rPr lang="ru-RU" b="1" dirty="0" smtClean="0">
                <a:solidFill>
                  <a:srgbClr val="FF0000"/>
                </a:solidFill>
              </a:rPr>
              <a:t>электромеханик СЦБ участка ЭЦ Амазар.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2012г - </a:t>
            </a:r>
            <a:r>
              <a:rPr lang="ru-RU" b="1" dirty="0" smtClean="0">
                <a:solidFill>
                  <a:srgbClr val="FF0000"/>
                </a:solidFill>
              </a:rPr>
              <a:t>старший электромеханик  ЭЦ Амазар </a:t>
            </a:r>
            <a:r>
              <a:rPr lang="ru-RU" b="1" dirty="0" err="1" smtClean="0">
                <a:solidFill>
                  <a:srgbClr val="FF0000"/>
                </a:solidFill>
              </a:rPr>
              <a:t>ЗабДИ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7170" name="Picture 2" descr="C:\Users\п\Desktop\династии жд\стаховы\фото с работ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672408" cy="344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1268760"/>
            <a:ext cx="4824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Младшая дочь Владимира Ивановича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Муратова (</a:t>
            </a:r>
            <a:r>
              <a:rPr lang="ru-RU" sz="2800" b="1" dirty="0" err="1" smtClean="0">
                <a:solidFill>
                  <a:srgbClr val="FF0000"/>
                </a:solidFill>
              </a:rPr>
              <a:t>Стахова</a:t>
            </a:r>
            <a:r>
              <a:rPr lang="ru-RU" sz="2800" b="1" dirty="0" smtClean="0">
                <a:solidFill>
                  <a:srgbClr val="FF0000"/>
                </a:solidFill>
              </a:rPr>
              <a:t>) Светлана Владимировна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(тетя Димы)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2000г окончила среднюю школу №102 ст. Амазар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2000г по 2003г обучалась в железнодорожном техникуме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. Хабаровск.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2003г - </a:t>
            </a:r>
            <a:r>
              <a:rPr lang="ru-RU" b="1" dirty="0" smtClean="0">
                <a:solidFill>
                  <a:srgbClr val="FF0000"/>
                </a:solidFill>
              </a:rPr>
              <a:t>специалист по охране труда в </a:t>
            </a:r>
            <a:r>
              <a:rPr lang="ru-RU" b="1" dirty="0" err="1" smtClean="0">
                <a:solidFill>
                  <a:srgbClr val="FF0000"/>
                </a:solidFill>
              </a:rPr>
              <a:t>Амазарской</a:t>
            </a:r>
            <a:r>
              <a:rPr lang="ru-RU" b="1" dirty="0" smtClean="0">
                <a:solidFill>
                  <a:srgbClr val="FF0000"/>
                </a:solidFill>
              </a:rPr>
              <a:t> дистанции пути ПЧ-10.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2003г по настоящее время работает техником в ПЧ-10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период работы получала курсы повышения квалификации </a:t>
            </a:r>
            <a:r>
              <a:rPr lang="ru-RU" b="1" dirty="0" err="1" smtClean="0">
                <a:solidFill>
                  <a:srgbClr val="FF0000"/>
                </a:solidFill>
              </a:rPr>
              <a:t>ЗабИЖТ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\Desktop\династии жд\стаховы\фото Све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31236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415</TotalTime>
  <Words>474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ZiminaN</cp:lastModifiedBy>
  <cp:revision>68</cp:revision>
  <dcterms:created xsi:type="dcterms:W3CDTF">2017-11-24T05:15:51Z</dcterms:created>
  <dcterms:modified xsi:type="dcterms:W3CDTF">2021-03-04T23:32:51Z</dcterms:modified>
</cp:coreProperties>
</file>