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68" r:id="rId6"/>
    <p:sldId id="273" r:id="rId7"/>
    <p:sldId id="260" r:id="rId8"/>
    <p:sldId id="274" r:id="rId9"/>
    <p:sldId id="261" r:id="rId10"/>
    <p:sldId id="275" r:id="rId11"/>
    <p:sldId id="262" r:id="rId12"/>
    <p:sldId id="276" r:id="rId13"/>
    <p:sldId id="263" r:id="rId14"/>
    <p:sldId id="277" r:id="rId15"/>
    <p:sldId id="265" r:id="rId16"/>
    <p:sldId id="267" r:id="rId17"/>
    <p:sldId id="264" r:id="rId18"/>
    <p:sldId id="266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88" autoAdjust="0"/>
    <p:restoredTop sz="94660"/>
  </p:normalViewPr>
  <p:slideViewPr>
    <p:cSldViewPr>
      <p:cViewPr varScale="1">
        <p:scale>
          <a:sx n="78" d="100"/>
          <a:sy n="78" d="100"/>
        </p:scale>
        <p:origin x="-2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640960" cy="5450160"/>
          </a:xfrm>
        </p:spPr>
        <p:txBody>
          <a:bodyPr>
            <a:normAutofit/>
          </a:bodyPr>
          <a:lstStyle/>
          <a:p>
            <a:pPr algn="l"/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15414" cy="1752600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/>
            <a:endParaRPr lang="ru-RU" sz="44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2132856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Железнодорожная династия семьи        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98072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Детский сад №237 ОАО  «РЖД»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523500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пгт</a:t>
            </a:r>
            <a:r>
              <a:rPr lang="ru-RU" sz="2400" b="1" dirty="0" smtClean="0">
                <a:solidFill>
                  <a:srgbClr val="0070C0"/>
                </a:solidFill>
              </a:rPr>
              <a:t>. Амазар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2708920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err="1" smtClean="0">
                <a:solidFill>
                  <a:srgbClr val="0070C0"/>
                </a:solidFill>
              </a:rPr>
              <a:t>Котлузаманова</a:t>
            </a:r>
            <a:r>
              <a:rPr lang="ru-RU" sz="4400" b="1" i="1" dirty="0" smtClean="0">
                <a:solidFill>
                  <a:srgbClr val="0070C0"/>
                </a:solidFill>
              </a:rPr>
              <a:t> Семена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429256" y="1412776"/>
            <a:ext cx="347644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Котлузаманова</a:t>
            </a:r>
            <a:r>
              <a:rPr lang="ru-RU" sz="2800" b="1" dirty="0" smtClean="0">
                <a:solidFill>
                  <a:srgbClr val="0070C0"/>
                </a:solidFill>
              </a:rPr>
              <a:t> Марина Михайловна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(1962 г. р.)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(бабушка Семёна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по линии отца)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Работала на железной дороге с 1982 г. по 2017 г. в </a:t>
            </a:r>
            <a:r>
              <a:rPr lang="ru-RU" b="1" dirty="0" err="1" smtClean="0">
                <a:solidFill>
                  <a:srgbClr val="0070C0"/>
                </a:solidFill>
              </a:rPr>
              <a:t>Амазарской</a:t>
            </a:r>
            <a:r>
              <a:rPr lang="ru-RU" b="1" dirty="0" smtClean="0">
                <a:solidFill>
                  <a:srgbClr val="0070C0"/>
                </a:solidFill>
              </a:rPr>
              <a:t> дистанции пути (ПЧ-10) бухгалтером.</a:t>
            </a: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admin\Desktop\ДИНАСТИЯ Котлузамановых\3 001.bmp"/>
          <p:cNvPicPr>
            <a:picLocks noChangeAspect="1" noChangeArrowheads="1"/>
          </p:cNvPicPr>
          <p:nvPr/>
        </p:nvPicPr>
        <p:blipFill>
          <a:blip r:embed="rId3"/>
          <a:srcRect l="9939" t="9557" r="4613" b="5902"/>
          <a:stretch>
            <a:fillRect/>
          </a:stretch>
        </p:blipFill>
        <p:spPr bwMode="auto">
          <a:xfrm>
            <a:off x="428596" y="1928802"/>
            <a:ext cx="4969585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427984" y="1628800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Важенин Евгений Михайлович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(1971 – 2017гг)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(дедушка Семёна по линии матери)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Работал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admin\Desktop\ДИНАСТИЯ Котлузамановых\12 001.bmp"/>
          <p:cNvPicPr>
            <a:picLocks noChangeAspect="1" noChangeArrowheads="1"/>
          </p:cNvPicPr>
          <p:nvPr/>
        </p:nvPicPr>
        <p:blipFill>
          <a:blip r:embed="rId3"/>
          <a:srcRect l="44496" t="17950" r="33449" b="54680"/>
          <a:stretch>
            <a:fillRect/>
          </a:stretch>
        </p:blipFill>
        <p:spPr bwMode="auto">
          <a:xfrm>
            <a:off x="1142976" y="1571612"/>
            <a:ext cx="2643206" cy="451544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286380" y="1214422"/>
            <a:ext cx="317405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Котлузаманов</a:t>
            </a:r>
            <a:r>
              <a:rPr lang="ru-RU" sz="2800" b="1" dirty="0" smtClean="0">
                <a:solidFill>
                  <a:srgbClr val="0070C0"/>
                </a:solidFill>
              </a:rPr>
              <a:t> Александр Рафаилович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(1961 г.р.)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(дедушка Семёна по линии отца)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На железной дороге работал с 1981г. по 2002г. машинистом мотовоза; с 2002г. по 2016г. начальником мастерских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???????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admin\Desktop\ДИНАСТИЯ Котлузамановых\2010 001.bmp"/>
          <p:cNvPicPr>
            <a:picLocks noChangeAspect="1" noChangeArrowheads="1"/>
          </p:cNvPicPr>
          <p:nvPr/>
        </p:nvPicPr>
        <p:blipFill>
          <a:blip r:embed="rId3" cstate="print"/>
          <a:srcRect l="2225" t="7269" r="4043" b="4613"/>
          <a:stretch>
            <a:fillRect/>
          </a:stretch>
        </p:blipFill>
        <p:spPr bwMode="auto">
          <a:xfrm>
            <a:off x="2714612" y="3286124"/>
            <a:ext cx="2500330" cy="323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admin\Desktop\ДИНАСТИЯ Котлузамановых\1979 001.bmp"/>
          <p:cNvPicPr>
            <a:picLocks noChangeAspect="1" noChangeArrowheads="1"/>
          </p:cNvPicPr>
          <p:nvPr/>
        </p:nvPicPr>
        <p:blipFill>
          <a:blip r:embed="rId4" cstate="print"/>
          <a:srcRect l="8658" t="8604" r="12313" b="13959"/>
          <a:stretch>
            <a:fillRect/>
          </a:stretch>
        </p:blipFill>
        <p:spPr bwMode="auto">
          <a:xfrm>
            <a:off x="571472" y="1071546"/>
            <a:ext cx="2452294" cy="3307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1412776"/>
            <a:ext cx="4104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Котлузаманова</a:t>
            </a:r>
            <a:r>
              <a:rPr lang="ru-RU" sz="2800" b="1" dirty="0" smtClean="0">
                <a:solidFill>
                  <a:srgbClr val="0070C0"/>
                </a:solidFill>
              </a:rPr>
              <a:t> Анна Евгеньевна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31.08.1962 года рождения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(мама Семёна)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 1980 по 2005 год – электромеханик радиосвязи в ШЧ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браке родилось 3 детей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1412776"/>
            <a:ext cx="41044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Котлузаманов</a:t>
            </a:r>
            <a:r>
              <a:rPr lang="ru-RU" sz="2800" b="1" dirty="0" smtClean="0">
                <a:solidFill>
                  <a:srgbClr val="0070C0"/>
                </a:solidFill>
              </a:rPr>
              <a:t> Евгений Александрович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31.08.1962 года рождения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(папа Семёна)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 1980 по 2005 год – электромеханик радиосвязи в ШЧ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браке родилось 3 детей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Детсад\Desktop\династия\страмиловы\сканир страмиловы\img145 — коп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1196753"/>
            <a:ext cx="2376264" cy="3308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Детсад\Desktop\династия\страмиловы\сканир страмиловы\img144 — коп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196752"/>
            <a:ext cx="4932040" cy="332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4581128"/>
            <a:ext cx="816788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Сын Людмилы Владимировны и Вадима Юрьевича –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Стромилов</a:t>
            </a:r>
            <a:r>
              <a:rPr lang="ru-RU" sz="2800" b="1" dirty="0" smtClean="0">
                <a:solidFill>
                  <a:srgbClr val="FF0000"/>
                </a:solidFill>
              </a:rPr>
              <a:t>  Александр Вадимович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(папа Арсения) 01.01.1986 года рождения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 железной дороге работает с 2004 г. по 2006 год – ремонтник ИССО;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 2007 г. по 2011 год – машинист ЖД СМ; 2012 году – оператор дефектоскопии; с 2013 года – наладчик механик цеха дефектоскопии.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Детсад\Desktop\династия\страмиловы\сканир страмиловы\img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34862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572001" y="1124744"/>
            <a:ext cx="396044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Антонюк </a:t>
            </a:r>
            <a:r>
              <a:rPr lang="ru-RU" sz="2800" b="1" dirty="0" err="1" smtClean="0">
                <a:solidFill>
                  <a:srgbClr val="FF0000"/>
                </a:solidFill>
              </a:rPr>
              <a:t>Арсентий</a:t>
            </a:r>
            <a:r>
              <a:rPr lang="ru-RU" sz="2800" b="1" dirty="0" smtClean="0">
                <a:solidFill>
                  <a:srgbClr val="FF0000"/>
                </a:solidFill>
              </a:rPr>
              <a:t> Захарович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12.07.1916 года рождения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(прадедушка Арсения по маминой линии)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Родился на Украине. Призван с Украины на ст. Амазар с  6 сентября 1937 года  по 1939 год стрелком в военизированную охрану на железнодорожный мост 7001 км.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 1941 – 1945 год </a:t>
            </a:r>
            <a:r>
              <a:rPr lang="ru-RU" b="1" dirty="0" err="1" smtClean="0">
                <a:solidFill>
                  <a:srgbClr val="FF0000"/>
                </a:solidFill>
              </a:rPr>
              <a:t>учавствовал</a:t>
            </a:r>
            <a:r>
              <a:rPr lang="ru-RU" b="1" dirty="0" smtClean="0">
                <a:solidFill>
                  <a:srgbClr val="FF0000"/>
                </a:solidFill>
              </a:rPr>
              <a:t> в Великой отечественной войне, был разведчиком, имеет ордена и награды.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484784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Арсентий</a:t>
            </a:r>
            <a:r>
              <a:rPr lang="ru-RU" b="1" dirty="0" smtClean="0">
                <a:solidFill>
                  <a:srgbClr val="FF0000"/>
                </a:solidFill>
              </a:rPr>
              <a:t> Захарович после войны работал на железнодорожном мосту Амазар 7001 км с 1946 по 1979 год. Был очень хорошим человеком. Не раз награждался, поощрялся за добросовестный труд.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3140968"/>
            <a:ext cx="388843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В 1990 году женился на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Федореевой</a:t>
            </a:r>
            <a:r>
              <a:rPr lang="ru-RU" sz="2400" b="1" dirty="0" smtClean="0">
                <a:solidFill>
                  <a:srgbClr val="FF0000"/>
                </a:solidFill>
              </a:rPr>
              <a:t> Александре Николаевне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В браке родилось 5 детей (3 дочери и 2 сына)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Детсад\Desktop\династия\страмиловы\сканир страмиловы\img140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31226"/>
            <a:ext cx="3828678" cy="3440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Детсад\Desktop\династия\страмиловы\сканир страмиловы\img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528392" cy="4858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1700808"/>
            <a:ext cx="36004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Старшая дочь </a:t>
            </a:r>
            <a:r>
              <a:rPr lang="ru-RU" b="1" dirty="0" err="1" smtClean="0">
                <a:solidFill>
                  <a:srgbClr val="FF0000"/>
                </a:solidFill>
              </a:rPr>
              <a:t>Арсентия</a:t>
            </a:r>
            <a:r>
              <a:rPr lang="ru-RU" b="1" dirty="0" smtClean="0">
                <a:solidFill>
                  <a:srgbClr val="FF0000"/>
                </a:solidFill>
              </a:rPr>
              <a:t> Захаровича и Александры Николаевны – </a:t>
            </a: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Снетова</a:t>
            </a:r>
            <a:r>
              <a:rPr lang="ru-RU" sz="2800" b="1" dirty="0" smtClean="0">
                <a:solidFill>
                  <a:srgbClr val="FF0000"/>
                </a:solidFill>
              </a:rPr>
              <a:t> Зоя </a:t>
            </a:r>
            <a:r>
              <a:rPr lang="ru-RU" sz="2800" b="1" dirty="0" err="1" smtClean="0">
                <a:solidFill>
                  <a:srgbClr val="FF0000"/>
                </a:solidFill>
              </a:rPr>
              <a:t>Арсентьевна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26.09.1946  года рождения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(бабушка Арсения)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Работала на железной дороге электромехаником на тяговой подстанции 26 лет. С 1973 по 1999 год.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Детсад\Desktop\династия\страмиловы\сканир страмиловы\img139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1656184" cy="2184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Детсад\Desktop\династия\страмиловы\сканир страмиловы\img140 — коп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01008"/>
            <a:ext cx="3895452" cy="2950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915817" y="1412776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Муж Зои </a:t>
            </a:r>
            <a:r>
              <a:rPr lang="ru-RU" b="1" dirty="0" err="1" smtClean="0">
                <a:solidFill>
                  <a:srgbClr val="FF0000"/>
                </a:solidFill>
              </a:rPr>
              <a:t>Арсентьевны</a:t>
            </a:r>
            <a:r>
              <a:rPr lang="ru-RU" b="1" dirty="0" smtClean="0">
                <a:solidFill>
                  <a:srgbClr val="FF0000"/>
                </a:solidFill>
              </a:rPr>
              <a:t> – </a:t>
            </a: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Снетов</a:t>
            </a:r>
            <a:r>
              <a:rPr lang="ru-RU" sz="2800" b="1" dirty="0" smtClean="0">
                <a:solidFill>
                  <a:srgbClr val="FF0000"/>
                </a:solidFill>
              </a:rPr>
              <a:t> Владимир Иванович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13.05.1943 года рождения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(дедушка Арсения)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 1962 по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ад\Desktop\династия\Новая папка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327074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211960" y="1412776"/>
            <a:ext cx="43924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Мама Арсения – </a:t>
            </a: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Стромилова</a:t>
            </a:r>
            <a:r>
              <a:rPr lang="ru-RU" sz="2800" b="1" dirty="0" smtClean="0">
                <a:solidFill>
                  <a:srgbClr val="FF0000"/>
                </a:solidFill>
              </a:rPr>
              <a:t>  (</a:t>
            </a:r>
            <a:r>
              <a:rPr lang="ru-RU" sz="2800" b="1" dirty="0" err="1" smtClean="0">
                <a:solidFill>
                  <a:srgbClr val="FF0000"/>
                </a:solidFill>
              </a:rPr>
              <a:t>Снетова</a:t>
            </a:r>
            <a:r>
              <a:rPr lang="ru-RU" sz="2800" b="1" dirty="0" smtClean="0">
                <a:solidFill>
                  <a:srgbClr val="FF0000"/>
                </a:solidFill>
              </a:rPr>
              <a:t> ) Елена Владимировна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13.05.1982 года рождения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 2002 – 2006 г – сигналист цеха дефектоскопии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 2008 года работает диспетчером дистанции пути ПЧ – 10 Амазар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 браке со  </a:t>
            </a:r>
            <a:r>
              <a:rPr lang="ru-RU" sz="2000" b="1" dirty="0" err="1" smtClean="0">
                <a:solidFill>
                  <a:srgbClr val="FF0000"/>
                </a:solidFill>
              </a:rPr>
              <a:t>Стромиловым</a:t>
            </a:r>
            <a:r>
              <a:rPr lang="ru-RU" sz="2000" b="1" dirty="0" smtClean="0">
                <a:solidFill>
                  <a:srgbClr val="FF0000"/>
                </a:solidFill>
              </a:rPr>
              <a:t> Александром Вадимовичем  родилось двое сыновей – Савелий и Арсений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G:\мамы\image (4)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3240360" cy="453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Детсад\Desktop\жждд\IMG_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5096" y="2417464"/>
            <a:ext cx="4916769" cy="2763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067945" y="1700808"/>
            <a:ext cx="41044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Стромилов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Арсений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Александрович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15.07.2014 года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рождения.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Посещает Детский сад №237 ОАО «РЖД»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2017 год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Детсад\Desktop\династия\Новая папка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48938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268760"/>
            <a:ext cx="316835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Стасюк</a:t>
            </a:r>
            <a:r>
              <a:rPr lang="ru-RU" sz="2000" b="1" dirty="0" smtClean="0">
                <a:solidFill>
                  <a:srgbClr val="0070C0"/>
                </a:solidFill>
              </a:rPr>
              <a:t> Александр Яковлевич </a:t>
            </a:r>
            <a:r>
              <a:rPr lang="ru-RU" sz="1600" b="1" dirty="0" smtClean="0">
                <a:solidFill>
                  <a:srgbClr val="0070C0"/>
                </a:solidFill>
              </a:rPr>
              <a:t>(1909 г.р.) </a:t>
            </a:r>
            <a:r>
              <a:rPr lang="ru-RU" sz="2000" b="1" dirty="0" smtClean="0">
                <a:solidFill>
                  <a:srgbClr val="0070C0"/>
                </a:solidFill>
              </a:rPr>
              <a:t>и Пелагея Ивановна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(1912 г.р.)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(прапрадедушка и прапрабабушка Семена по линии со стороны матери)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Он работал  путевым обходчиком на </a:t>
            </a:r>
            <a:r>
              <a:rPr lang="ru-RU" b="1" dirty="0" err="1" smtClean="0">
                <a:solidFill>
                  <a:srgbClr val="0070C0"/>
                </a:solidFill>
              </a:rPr>
              <a:t>ст.Чичатка</a:t>
            </a:r>
            <a:r>
              <a:rPr lang="ru-RU" b="1" dirty="0" smtClean="0">
                <a:solidFill>
                  <a:srgbClr val="0070C0"/>
                </a:solidFill>
              </a:rPr>
              <a:t>,  а она работница водонапорной башни при железной дороге.</a:t>
            </a:r>
          </a:p>
        </p:txBody>
      </p:sp>
      <p:pic>
        <p:nvPicPr>
          <p:cNvPr id="1028" name="Picture 4" descr="C:\Users\admin\Desktop\ДИНАСТИЯ Котлузамановых\13 001.bmp"/>
          <p:cNvPicPr>
            <a:picLocks noChangeAspect="1" noChangeArrowheads="1"/>
          </p:cNvPicPr>
          <p:nvPr/>
        </p:nvPicPr>
        <p:blipFill>
          <a:blip r:embed="rId3"/>
          <a:srcRect l="34388" t="14019" r="13232" b="59353"/>
          <a:stretch>
            <a:fillRect/>
          </a:stretch>
        </p:blipFill>
        <p:spPr bwMode="auto">
          <a:xfrm>
            <a:off x="785786" y="1714488"/>
            <a:ext cx="4786554" cy="334961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14809" y="1484784"/>
            <a:ext cx="4317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Щербакова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(прабабушка Семёна по линии матери)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admin\Desktop\ДИНАСТИЯ Котлузамановых\мать важениной 001.bmp"/>
          <p:cNvPicPr>
            <a:picLocks noChangeAspect="1" noChangeArrowheads="1"/>
          </p:cNvPicPr>
          <p:nvPr/>
        </p:nvPicPr>
        <p:blipFill>
          <a:blip r:embed="rId3"/>
          <a:srcRect l="54605" t="17950" r="20584" b="60688"/>
          <a:stretch>
            <a:fillRect/>
          </a:stretch>
        </p:blipFill>
        <p:spPr bwMode="auto">
          <a:xfrm>
            <a:off x="785786" y="1500174"/>
            <a:ext cx="3357586" cy="397936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715007" y="1484784"/>
            <a:ext cx="31432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Котлузаманова</a:t>
            </a:r>
            <a:r>
              <a:rPr lang="ru-RU" sz="2800" b="1" dirty="0" smtClean="0">
                <a:solidFill>
                  <a:srgbClr val="0070C0"/>
                </a:solidFill>
              </a:rPr>
              <a:t> Галина Степановна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(1936-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(прабабушка Семёна по линии отца)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 железной дороге работала с 1954-1992гг дежурным ??? и билетным кассиром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admin\Desktop\ДИНАСТИЯ Котлузамановых\1 001.bmp"/>
          <p:cNvPicPr>
            <a:picLocks noChangeAspect="1" noChangeArrowheads="1"/>
          </p:cNvPicPr>
          <p:nvPr/>
        </p:nvPicPr>
        <p:blipFill>
          <a:blip r:embed="rId3"/>
          <a:srcRect l="13784" t="54740" r="19134" b="11214"/>
          <a:stretch>
            <a:fillRect/>
          </a:stretch>
        </p:blipFill>
        <p:spPr bwMode="auto">
          <a:xfrm>
            <a:off x="642910" y="1714488"/>
            <a:ext cx="5000660" cy="349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644008" y="1340768"/>
            <a:ext cx="40324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Щербаков </a:t>
            </a:r>
            <a:r>
              <a:rPr lang="ru-RU" sz="2400" b="1" dirty="0" smtClean="0">
                <a:solidFill>
                  <a:srgbClr val="0070C0"/>
                </a:solidFill>
              </a:rPr>
              <a:t>Виктор Петрович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(</a:t>
            </a:r>
            <a:r>
              <a:rPr lang="ru-RU" b="1" dirty="0" smtClean="0">
                <a:solidFill>
                  <a:srgbClr val="0070C0"/>
                </a:solidFill>
              </a:rPr>
              <a:t>прадедушка Семёна по линии матери)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 железной дороге работал с 1952 года.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Работал сначала монтером пути, затем бригадиром, дорожным мастером ст. Амазар, а потом и старшим дорожным мастером.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Стаж на ж.д. – 42 года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(Имеет награды, звание почетный железнодорожник)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\Desktop\ДИНАСТИЯ Котлузамановых\отец важениной 001.bmp"/>
          <p:cNvPicPr>
            <a:picLocks noChangeAspect="1" noChangeArrowheads="1"/>
          </p:cNvPicPr>
          <p:nvPr/>
        </p:nvPicPr>
        <p:blipFill>
          <a:blip r:embed="rId3"/>
          <a:srcRect l="12334" t="11274" r="5881" b="10621"/>
          <a:stretch>
            <a:fillRect/>
          </a:stretch>
        </p:blipFill>
        <p:spPr bwMode="auto">
          <a:xfrm>
            <a:off x="857224" y="1357298"/>
            <a:ext cx="3640878" cy="478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072066" y="1340768"/>
            <a:ext cx="360439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Котлузаманов</a:t>
            </a:r>
            <a:r>
              <a:rPr lang="ru-RU" sz="2400" b="1" dirty="0" smtClean="0">
                <a:solidFill>
                  <a:srgbClr val="0070C0"/>
                </a:solidFill>
              </a:rPr>
              <a:t> Рафаил </a:t>
            </a:r>
            <a:r>
              <a:rPr lang="ru-RU" sz="2400" b="1" dirty="0" err="1" smtClean="0">
                <a:solidFill>
                  <a:srgbClr val="0070C0"/>
                </a:solidFill>
              </a:rPr>
              <a:t>Хадеевич</a:t>
            </a:r>
            <a:r>
              <a:rPr lang="ru-RU" sz="2400" b="1" dirty="0" smtClean="0">
                <a:solidFill>
                  <a:srgbClr val="0070C0"/>
                </a:solidFill>
              </a:rPr>
              <a:t> (1937-)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(</a:t>
            </a:r>
            <a:r>
              <a:rPr lang="ru-RU" b="1" dirty="0" smtClean="0">
                <a:solidFill>
                  <a:srgbClr val="0070C0"/>
                </a:solidFill>
              </a:rPr>
              <a:t>прадедушка Семёна по линии отца)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На железной дороге работал с 1953 по 1998 года.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работал начальником мастерских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(Имеет награды, звание почетный железнодорожник)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admin\Desktop\ДИНАСТИЯ Котлузамановых\1 001.bmp"/>
          <p:cNvPicPr>
            <a:picLocks noChangeAspect="1" noChangeArrowheads="1"/>
          </p:cNvPicPr>
          <p:nvPr/>
        </p:nvPicPr>
        <p:blipFill>
          <a:blip r:embed="rId3"/>
          <a:srcRect l="23361" t="7936" r="20584" b="62024"/>
          <a:stretch>
            <a:fillRect/>
          </a:stretch>
        </p:blipFill>
        <p:spPr bwMode="auto">
          <a:xfrm>
            <a:off x="571472" y="1785926"/>
            <a:ext cx="435771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династия\img4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1912" cy="626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1412776"/>
            <a:ext cx="41908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Важенина Ольга Викторовна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(1975 г. р.)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(бабушка Семёна по линии матери)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Работает в Детском саду № 237 ОАО «РЖД» поваром с 1992 года (Имеет  Благодарность начальника  Забайкальской железной дороги за добросовестный труд,  достигнутые успехи в организации и совершенствовании  учебно-воспитательного процесса 2012г.)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288</TotalTime>
  <Words>657</Words>
  <Application>Microsoft Office PowerPoint</Application>
  <PresentationFormat>Экран (4:3)</PresentationFormat>
  <Paragraphs>99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admin</cp:lastModifiedBy>
  <cp:revision>54</cp:revision>
  <dcterms:created xsi:type="dcterms:W3CDTF">2017-11-24T05:15:51Z</dcterms:created>
  <dcterms:modified xsi:type="dcterms:W3CDTF">2018-02-19T02:48:54Z</dcterms:modified>
</cp:coreProperties>
</file>