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4" r:id="rId3"/>
    <p:sldId id="257" r:id="rId4"/>
    <p:sldId id="261" r:id="rId5"/>
    <p:sldId id="260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8" autoAdjust="0"/>
    <p:restoredTop sz="94615" autoAdjust="0"/>
  </p:normalViewPr>
  <p:slideViewPr>
    <p:cSldViewPr>
      <p:cViewPr varScale="1">
        <p:scale>
          <a:sx n="64" d="100"/>
          <a:sy n="64" d="100"/>
        </p:scale>
        <p:origin x="-4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8C01B-5E97-4314-9F1B-CC2E8FB47C98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494D8-699B-49CA-B750-F198A5D67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494D8-699B-49CA-B750-F198A5D67F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 descr="C:\Users\user01\Desktop\прект по Ж.Д\0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60648"/>
            <a:ext cx="3496574" cy="25922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3105835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Картотека ж.д. игр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353430"/>
            <a:ext cx="748883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Подвижно-дидактическая игры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(для детей 3-4 лет)</a:t>
            </a: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«Строим поезд»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Дети строят два поезда, располагая стульчики друг за другом.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Воспитатель. Какой поезд получился длиннее? А какой короче? Давайте построим оди­наковые поезда. (Обсуждение длины.)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Воспитатель. Ну а теперь в путь. Сейчас прозвучит сигнал, и вы можете рассаживаться по местам.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«В поезде»</a:t>
            </a:r>
          </a:p>
          <a:p>
            <a:pPr lvl="0"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Ребята ходят по «перрону», готовятся «к отъезду». Раздается гудок. «Пассажиры» занимают свои места и «отправляются в путь».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Воспитатель. Приехали, ребята, А в лесу снег идет, снежинки кружатся в воздухе. Да­вайте покружимся, как снежинки.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Комплексные занятия по программе под редакцией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М. А. Васильевой, В. В. Гербовой,  Т. С. Комаровой.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Вторая младшая группа стр. 78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27584" y="1844824"/>
            <a:ext cx="7380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Игры ситуации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297902"/>
            <a:ext cx="79208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«Вот поезд наш едет»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(для детей 1-2 лет)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Цель: Вовлечь детей в игру-путешествие, развивать чувство ритма.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Материал: Костюм бабушки,  Весна (кукла), котик (игрушка); декорации остановок: флажки, труба и барабан; букет весенних цветов.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1.Воспитатель в костюме бабушки приглашает детей  поехать к ней в гости в деревню.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2.Дети идут под музыку маршем, как солдаты.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3.Под русскую народную мелодию «А я по лугу» появляется Весна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(наряженная в соответствующий костюм кукла).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4.Игровая ситуация заканчивается веселой пляской с героями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драматизации. Можно устроить настоящее чаепитие (поздний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полдник).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Н.Ф.Губанова. «Развитие игровой деятельности»система работы  первой  младшей группе детского сада» стр.75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373964"/>
            <a:ext cx="792088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«Железная дорога»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(для детей 3-4 лет)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Методика проведения. Воспитатель показывает инсценировку и постепенно вовлекает детей в игру.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Воспитатель. Вот железная дорога, пассажиры ждут поезда.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Ту-ту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! Поезд идет, гудит. Колеса крутятся. Тук-тук, тук-тук. Машинист сидит в кабине и ведет поезд. Внимание! Поезд приближается.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Чух-чух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пар выходит из трубы. Поезд замедляет ход и останавливается. Пассажиры входят в вагоны. Пассажиры, внимание! Занимайте свои места! (Дети прицепляются, как вагончики.) Поезд отправляется, будьте осторожны. (Звучит музыка поезда – сначала медленно, потом быстрее.)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Едем, едем, путь далек, путь далек.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Через горы на восток, на восток.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Поезд быстро нас домчит, нас домчит,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 колесами стучит, он стучит.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Тук-тук, тук-тук-тук.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Тук-тук, тук-тук-тук.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Поезд замедляет ход, он приехал на станцию. Пассажиры, выходите из вагонов. Теперь по железной дороге будет отправляться товарный поезд. Он повезет грузы. Где у нас грузчики? (Мальчикам.) Грузчики, грузите в вагоны дрова, уголь, кирпичи. Где машины? Коля, ты грузчик? Вон Миша везет кирпичи, он шофер, а ты грузчик.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 привез кирпичи, а ты разгружай. (Оглядывается по сторонам.) Кто может нам помочь, грузчик один не сможет разгрузить целый вагон. Вот если бы побольше грузчиков вышло на работу, то к вечеру вагоны были бы разгружены. (Рядом стоящим мальчикам.) Вот и грузчики пришли. Миша и Витя, вы грузчики? Тогда разгружайте вагоны с кирпичом. Миша, ты повезешь кирпич на стройку? Хорошо, вези.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Н. Ф. Губанова «Развитие игровой деятельности Вторая младшая группа», стр. 21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27584" y="1844824"/>
            <a:ext cx="7380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Игры драматизации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199883"/>
            <a:ext cx="792088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«Мы едем, друзья, в далекие края»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(для детей 1-3 лет)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Цель: Воспитывать у детей добрые чувства, внимание и заботливое отношение к другим.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Воспитатель сообщает детям о том, что сегодня они отправляются в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путешествие на поезд (подвести детей к тому, что нужно купить билеты,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выбрать машиниста).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Отправление сопровождается словами: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Загудел паровоз и вагончики повез.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«Чах-чах, чу-чу-чу, далеко я укачу!»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Поезд останавливается. Воспитатель обращает внимание детей на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бычка и сообщает детям о том, что ему нужна помощь («Идет бычок, качается...»). Дети успокаивают бычка, веселят его, затем предлагают прокатиться с ними. Поезд набирает ход.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Но вскоре происходит непредвиденное и поезд опять останавливается. Воспитатель, обращаясь к детям, сообщает: «Наша Таня громко плачет...».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Оказав помощь, дети едут дальше.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Воспитатель произносит слова:</a:t>
            </a:r>
          </a:p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Тили-бом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Тили-бом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Загорелся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кошкин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дом!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Загорелся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кошкин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дом!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Идет дым столбом!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Ребята выбегают из поезда и тушат пожар. Затем все едут дальше.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 Воспитатель предлагает посмотреть в окно, где они видят белку, и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читает слова: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Сидит белка на тележке,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Продает она орешки...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(Просьба остановить поезд. Угощение. Отправление).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7. Заканчивается путешествие словами: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Мы ехали, мы пели,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с песенкой смешной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Все вместе, как сумели,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Приехали домой.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Литература:  Л.В.Белкина. «Адаптация детей раннего возраста к условия ДОУ» Стр.40</a:t>
            </a:r>
          </a:p>
          <a:p>
            <a:r>
              <a:rPr lang="ru-RU" sz="1600" dirty="0" smtClean="0"/>
              <a:t> 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27584" y="1844824"/>
            <a:ext cx="73803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Игровые упражнения по развитию речи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507930"/>
            <a:ext cx="79208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«Поезд»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(для детей  5-6 лет)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Цель: Учить детей определять наличие указанного звука в словах. Упражнять в определении количества звуков в словах. Упражнять в определении количества слогов в словах.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Ход игры.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 показывает детям паровоз и 9 картинок с изображениями животных, объясняет : « Прибыл поезд для зверей и птиц. В нем три вагона. Каждое животное может ехать только в определенном ему вагоне. В первом вагоне поедут животные, в названиях которых есть звук «с» ……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 называет троих  детей и предлагает одному ребенку отобрать пассажиров для первого вагона (звук «с») , другому – для второго  вагона ( Звук «ж») и последнему- для третьего вагона (звук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»). Затем он приглашает  еще трех детей - контролеров (или одного ребенка), которые должны  проверить, на своих ли местах пассажиры.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Далее воспитатель меняет таблички  на вагонах, и дети подбирают животных  ориентируясь на названия со звуками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«л».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 «Игры и игровые упражнения по развитию речи» Г.С.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Швайко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стр. 92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27584" y="1844824"/>
            <a:ext cx="7380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Развивающие игры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220277"/>
            <a:ext cx="792088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«Разноцветные вагончики» с палочками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(для детей 5-6 лет)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Учить детей классифицировать предметы по цвету и длине. Учить работать по алгоритму; сравнивать предметы по длине; определять, в каком поезде больше вагонов, без счета («столько – сколько», «поровну»).</a:t>
            </a: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Материал.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Цветные счетные палочки: 5 голубых, 5 желтых, 1 розовая (на каждого ребенка).</a:t>
            </a: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сидят напротив друг друга.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каждого ребенка набор палочек: 5 голубых, 5 желтых, 1 розовая.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Вопросы и задания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Сколько всего палочек на подносе?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Отложите палочки голубого цвета в одну сторону, а желтого цвета в другую.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Сколько палочек каждого цвета?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Загадка: в поле лестница лежит, дом по лестнице бежит. Что это? (Поезд.)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 предлагает детям выложить из палочек поезд. Розовая палочка – паровоз, вагончики будут чередоваться: голубой – желтый и так до конца.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окончании работы педагог уточняет: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Чей поезд длиннее?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Назовите по порядку цвет каждого вагона.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Что вы можете сказать о вагончиках, сравнив их?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Проверьте друг у друга, правильно ли чередуются вагоны по цвету.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В.П.Новикова, Л.И.Тихонова «Развивающие игры и занятия с палочками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стр.8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Подвижные и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малоподвижные игры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27584" y="1844824"/>
            <a:ext cx="7380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Стихотворения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210838"/>
            <a:ext cx="792088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«Песня машиниста».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А. Введенского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Спят ли волки?	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Спят. Спят.	Спят. Спят.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Спят ли пчелки?	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Спят. Спят.	Спят. Спят.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Спят синички?	                                 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Спят. Спят.	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лисички?	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Спят. Спят.	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тюлени?	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Спят. Спят.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олени?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Спят. Спят.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все дети?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Спят. Спят.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Все на свете?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Спят. Спят.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Только я и паровоз,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Мы не спим,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Мы не спим.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летим до самых звезд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небу дым,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небу дым.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Литература: Комплексные занятия по программе под редакцией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М. А. Васильевой, В. В. Гербовой, Т. С. Комаровой. Вторая младшая группа стр. 148. </a:t>
            </a:r>
          </a:p>
          <a:p>
            <a:r>
              <a:rPr lang="ru-RU" sz="1600" dirty="0" smtClean="0"/>
              <a:t> </a:t>
            </a:r>
            <a:endParaRPr lang="ru-RU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244813"/>
            <a:ext cx="792088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«Мчится поезд»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Э.Мошковой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Чух-чух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чух-чух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Мчится поезд во весь дух,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Паровоз пыхтит.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Тороплюсь! – гудит  – тороплюсь,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Тороплюсь – у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усь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FontTx/>
              <a:buChar char="-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Д.Н.Колдина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«Рисование с детьми 6-7 лет» стр.35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27584" y="1844824"/>
            <a:ext cx="7380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Загадки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227871"/>
            <a:ext cx="79208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00" dirty="0" smtClean="0"/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Братцы в гости снарядились,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Друг за друга уцепились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помчались в путь далек,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Лишь оставили дымок.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(Поезд)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Братцы в гости снарядились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Друг за другом уцепились,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помчались в путь далек,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Лишь оставили дымок.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(Поезд)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27584" y="1844824"/>
            <a:ext cx="7380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Физкультминутки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498188"/>
            <a:ext cx="792088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«Поезд мчится»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Поезд мчится и свистит, (руки согнуты в локтях, синхронные вращательные движения)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колесами стучит. (Руки согнуты в локтях попеременные вращательные движения каждой рукой)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стучу, стучу, стучу, (шаг в сторону притоп 3 раза)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Всех до сада докачу. (бег на месте)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Чу-чу, чу-чу, чу-чу. (круговые движения руками)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И.А.Морозова,  М.А. Пушкарева «Развитие элементарных математических представлений с детьми 6-7 лет»  стр. 116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«Поезд»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Паровоз, паровоз новенький, блестящий.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 вагоны повёз точно настоящий.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Кто едет в поезде?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Плюшевые мишки, кошки пушистые,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Зайцы и мартышки.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Кто едет в поезде?  Куклы и матрешки.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Стрелочник, стрелочник вышел из сторожки.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Дальняя,  дальняя дорога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Вдоль нашей комнаты прямо до порога.</a:t>
            </a: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О.Высотская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Р.М.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Хамидулина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«Математика» стр.282</a:t>
            </a:r>
          </a:p>
          <a:p>
            <a:endParaRPr lang="ru-RU" sz="1600" dirty="0" smtClean="0"/>
          </a:p>
          <a:p>
            <a:r>
              <a:rPr lang="ru-RU" sz="1600" dirty="0" smtClean="0"/>
              <a:t> </a:t>
            </a:r>
            <a:endParaRPr lang="ru-RU" sz="1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27584" y="1844824"/>
            <a:ext cx="7380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Конструирование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260375"/>
            <a:ext cx="792088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00" dirty="0" smtClean="0"/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«Точки и линии» 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Предложите детям поупражняться в изобра­жении точек и разных линий перед работой по рисованию схем железных дорог.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Вверху, в первом ряду, дети рисуют точки разного размера, по-разно­му расположенные по отношению друг к другу, затем пересчитывают их. Затем они продолжают следующий ряд с изображением разных за­мкнутых линий, начиная их от исходной точки. Далее дети изображают разные линии между двумя точками (изогнутые, ломаные, прямые).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Предложите детям карты полушарий планеты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Формадос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нанесен­ными на них кружками городов (крупными и мелкими). Дайте зада­ние: начертить схемы железных дорог.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Л.В.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Куцакова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«Конструирование из строительного материала подготовительная к школе группа» стр. 50</a:t>
            </a:r>
          </a:p>
          <a:p>
            <a:endParaRPr lang="ru-RU" sz="1400" dirty="0" smtClean="0"/>
          </a:p>
          <a:p>
            <a:endParaRPr lang="ru-RU" sz="1600" dirty="0" smtClean="0"/>
          </a:p>
          <a:p>
            <a:r>
              <a:rPr lang="ru-RU" sz="1600" dirty="0" smtClean="0"/>
              <a:t> </a:t>
            </a:r>
            <a:endParaRPr lang="ru-RU" sz="1600" dirty="0"/>
          </a:p>
        </p:txBody>
      </p:sp>
      <p:pic>
        <p:nvPicPr>
          <p:cNvPr id="6" name="Рисунок 5" descr="http://referad.ru/konspekti-zanyatij-izdatelestvo-mozaika-sintez-moskva-2006-bib/69029_html_66d1f1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861048"/>
            <a:ext cx="302433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129634"/>
            <a:ext cx="792088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00" dirty="0" smtClean="0"/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«Три кольцевые железные дороги»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Предложите детям нарисовать геометрические фигуры следующим об­разом: внутри черного круга — все черные фигуры, внутри серого круга — большие фигуры, а внутри белого круга — все треугольники. Напомни­те детям о том, чтобы при рисовании фигур в кругах они не забывали вычеркивать их из рядов, изображенных справа.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Л.В.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Куцакова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«Конструирование из строительного материала подготовительная к школе группа» стр. 50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  <p:pic>
        <p:nvPicPr>
          <p:cNvPr id="5" name="Рисунок 4" descr="http://referad.ru/konspekti-zanyatij-izdatelestvo-mozaika-sintez-moskva-2006-bib/69029_html_2f6fdc9c.jpg"/>
          <p:cNvPicPr/>
          <p:nvPr/>
        </p:nvPicPr>
        <p:blipFill>
          <a:blip r:embed="rId3" cstate="print"/>
          <a:srcRect b="23667"/>
          <a:stretch>
            <a:fillRect/>
          </a:stretch>
        </p:blipFill>
        <p:spPr bwMode="auto">
          <a:xfrm>
            <a:off x="1619672" y="2780928"/>
            <a:ext cx="3429769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323522"/>
            <a:ext cx="7488832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Поезд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(для детей 1-2 лет)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Цель: ритмично двигаться в одном направлении в такт стихотворения, песенки; формировать правильную осанку, повышать эмоциональный тонус.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Оборудование:  нагрудники с изображением вагончиков.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становятся друг за другом, выполняя роль вагончиков, а воспитатель – паровоз. Паровоз дает гудок, поезд начинает движение: в начале медленно, а затем все быстрее и быстрее. Дети двигают руками в такт словам «чу- чу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Игру можно усложнить: детям предлагают выйти на остановку где они играют, собирают цветы. Игра может проводиться  под песенку.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Вот поезд наш едет,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Колеса  стучат,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в поезде нашем ребята сидят.</a:t>
            </a:r>
          </a:p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Чу-чу-чу-чу-чу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бежит паровоз,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Далёко, далёко, ребят он повёз.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 вот остановка в дороге опять,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Вставайте, ребята, пойдёмте гулять!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Расти здоровым малыш!  П.А.Павлова, И.В. Горбунова. Стр.85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538966"/>
            <a:ext cx="7488832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«Поедем в лес»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(для детей 1-2 лет)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Цель: уточнить названия растений, развивать ориентировку в пространстве.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Материал: чурочки-грибочки, цветы из гофрированной бумаги или из капроновых лент, два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шнура, 5–6 корзиночек.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 вместе с детьми украшает цветами полянку, около деревьев кладет грибочки, на площадке натягивает два шнура (обозначив мостик через речку). Воспитатель гудит, изображая паровоз: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Уууу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!» Все дети – вагончики едут, гудят: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Ууу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!» Но вот остановка.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Шшшш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!» – повторяют дети за педагогом. «Куда это мы приехали?» – спрашивает воспитатель. Если малыши затрудняются ответить, помогает: «Поезд привез всех на поляну, где растут цветочки». Дети собирают цветы. Все цветы собраны в корзинки, паровоз дает протяжный гудок. Поезд едет через мостик в «лес», где дети дружно собирают грибочки, а затем бегают от дерева к дереву, прячутся за них. Опять протяжный гудок паровоза – все уезжают домой.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«лесу» воспитатель может спросить, знают ли дети названия таких деревьев, как елка, береза.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Занятия на прогулке с малышами. С.Н.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Теплюк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стр. 118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305409"/>
            <a:ext cx="748883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«Паровоз»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(для детей 2-3 лет)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сформировать первоначальное представление о паровозе, развивать речевое дыхание.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Оборудование: игрушечный паровозик или картинка с его изображением.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 показывает детям паровозик или картинку, напоминает, как паровоз гудит и предлагает так же громко и протяжно повторить этот звук. В конце игры дети и воспитатель идут по комнате «паровозиком», дети громко подражают гудку паровоза.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Загудел паровоз,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вагончики повез: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«Чох-чох,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чу-чуууу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далеко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укачу-ууу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Занятие с детьми 2-3 лет. Познавательное и социальное развитие.  Г.И.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Винникова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стр.46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Игра «Паровоз»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(для детей 2-3 лет)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Цель: учить детей двигаться в разном темпе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Ход игры.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Паровоз кричит: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Ду-ду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иду, иду, иду».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колеса стучат,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колеса говорят: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«Так –так-так»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(Ходьба на месте с продвижением вперед.)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Литература: Комплексные занятия Т.С.Комарова, М.А. Васильева стр.223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123756"/>
            <a:ext cx="7488832" cy="700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«Паровозик»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(для детей 2-3лет)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Цель: учить детей двигаться в разном темпе, менять направление, показать предметы, передавать характерные движения животных; упражнять в произношении звуков.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Материал. Игрушечный паровоз для воспитателя, игрушки: зайчики, мишки, лягушки и другие.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Воспитатель говорит детям: «Встаньте друг за другом – мы будем вагончиками. В вагончиках находятся подарки. Впереди вагончиков – паровоз».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Воспитатель играет роль паровоза: он встает впереди детей лицом к ним и, медленно двигаясь вперед, произносит текст:</a:t>
            </a:r>
          </a:p>
          <a:p>
            <a:pPr algn="ct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Чух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чух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Чух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чух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Мчится поезд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 весь дух.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Дети начинают двигаться вслед за воспитателем и тоже произносят текст: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Чух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чух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!» Затем все вместе тянут протяжно: «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У-у-у-у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Я пыхчу, пыхчу, пыхчу,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Много вагонов я тащу.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Все вместе: «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У-у-у-у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Воспитатель двигаясь поворачивает паровоз то в одну, то в другую сторону. Продолжает произносить текст: «Приехали». «Ш-ш-ш-ш!» - дети повторяют текст за воспитателем.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Паровозик, паровоз,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Что в подарок нам привез?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-Мячики! – говорит воспитатель.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После этих слов дети начинают прыгать, как мячики, а воспитатель говорит: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У-у-у-у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! Всех зовет паровоз!» Дети сразу выстраиваются друг за другом.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Загудел наш паровоз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 вагончики повез:</a:t>
            </a:r>
          </a:p>
          <a:p>
            <a:pPr algn="ct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Чух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- чу!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Чух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- чу!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Далеко их укачу!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Чух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– чу!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Дети повторяют за воспитателем: «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Чух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чух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У-у-у-у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!» Игра продолжается. Затем воспитатель из мешка достает подарки и раздает детям зайчат, лисичек, лягушат, медвежат. Получив подарок (зайчика) ребенок, начинает выполнять имитационные движения (прыгает как зайчик, если ребенок получает подарок – мишку (ходит как медведь и рычит) и так далее с другими подарками. В каждой новой игре воспитатель кладет в мешок разнообразные «Подарки».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Литература: Занятие с детьми 2-3 лет. Познавательное и социальное развитие.  Г.И.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Винникова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стр.46</a:t>
            </a:r>
          </a:p>
          <a:p>
            <a:r>
              <a:rPr lang="ru-RU" sz="1000" dirty="0" smtClean="0"/>
              <a:t> 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231596"/>
            <a:ext cx="792088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«Поезд»  </a:t>
            </a:r>
            <a:r>
              <a:rPr kumimoji="0" lang="ru-RU" sz="14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(для детей 5-6 лет)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Дети встают друг за другом, впереди – машинист, остальные дети – сзади. Все держатся друг за друга.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Воспитатель. Внимание! Внимание! Пассажирский поезд Самара – Москва отправляется с первого пути.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«Поезд» трогается, делает круг по группе.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Чух</a:t>
            </a:r>
            <a:r>
              <a:rPr kumimoji="0" lang="ru-RU" sz="14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чух</a:t>
            </a:r>
            <a:r>
              <a:rPr kumimoji="0" lang="ru-RU" sz="14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чух</a:t>
            </a:r>
            <a:r>
              <a:rPr kumimoji="0" lang="ru-RU" sz="14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чух</a:t>
            </a:r>
            <a:r>
              <a:rPr kumimoji="0" lang="ru-RU" sz="14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Мчится поезд во весь дух.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Воспитатель. Внимание! Внимание! Пассажирский поезд Самара – Москва прибыл на первый  путь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Литература: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«Мы живем в России» старшая группа Н.Г.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Зеленова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Л.Е. Осипова, стр. 49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27584" y="1844824"/>
            <a:ext cx="73803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Подвижно-дидактические игры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01\Desktop\прект по Ж.Д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36044" y="1844824"/>
            <a:ext cx="7271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360410"/>
            <a:ext cx="7488832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«Поезд»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(для детей 3-4 лет)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разных местах комнаты расставлены игрушки по теме «Зоопарк» - зайчики, мишки, обезьянки, рыбки.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Воспитатель предлагает отправится в зоопарк на поезде. Дети, встав друг за другом, образуют «паровоз» и «вагоны».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Воспитатель: Сколько паровозов? А сколько вагонов? (Паровоз один, вагонов много.) Поезд готов к отправлению? Поехали!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Дети ходят по кругу, приближаются к первым жителям зоопарка – зайчикам.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«Сколько»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Ребята, кто здесь живет? (Зайчики). Сколько их? (Много)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Доезжают до медведя.</a:t>
            </a:r>
          </a:p>
          <a:p>
            <a:pPr lvl="0"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Ребята, кто здесь живет? Сколько мишек? (Один.) Доезжают до обезьяны.</a:t>
            </a:r>
          </a:p>
          <a:p>
            <a:pPr lvl="0"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Ребята, кто здесь живет? Сколько обезьянок? (Одна.) Доезжают до рыбок.</a:t>
            </a:r>
          </a:p>
          <a:p>
            <a:pPr lvl="0"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Ребята, кто здесь плавает? Сколько рыбок? (Много.)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«Много - мало».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Воспитатель. Ребята, давайте, разделим картинки с животными. Картинки, на которых изображено много животных, - в одну сторону, на которых только одно животное - в другую.</a:t>
            </a:r>
          </a:p>
          <a:p>
            <a:pPr lvl="0"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«Веселый рыболов».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 «удочке» привязывается веревка, на конце которой находится «приманка» (маленькие иг­рушки, конфеты). Воспитатель («рыболов») водит над головами детей «удочку», то опуская, то поднимая ее. Дети («рыбки») стараются схватить «приманку» (подпрыгивают на месте). Когда кому-нибудь это удается, воспитатель и дети хлопают в ладоши и говорят, называя имя: «... наш молодец! ... наш - удалец! ... рыбку поймал, а потом поплясал!» Тот, кто поймал рыбку, после этих слов пляшет.</a:t>
            </a:r>
          </a:p>
          <a:p>
            <a:pPr lvl="0"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Итог занятия.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Дети прощаются с животными и садятся в поезд. Вопросы:</a:t>
            </a:r>
          </a:p>
          <a:p>
            <a:pPr lvl="0"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Каких животных мы встретили сегодня в зоопарке? (Зайчики, медведь, обезьяны, рыбки.)</a:t>
            </a:r>
          </a:p>
          <a:p>
            <a:pPr lvl="0"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Сколько животных мы сегодня повстречали? (Много.)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Литература: Комплексные занятия по программе под редакцией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М. А. Васильевой, В. В. Гербовой, К63 Т. С. Комаровой.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Вторая младшая группа стр. 30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1336</Words>
  <Application>Microsoft Office PowerPoint</Application>
  <PresentationFormat>Экран (4:3)</PresentationFormat>
  <Paragraphs>330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user01</dc:creator>
  <cp:lastModifiedBy>user01</cp:lastModifiedBy>
  <cp:revision>3</cp:revision>
  <dcterms:created xsi:type="dcterms:W3CDTF">2020-01-26T05:00:47Z</dcterms:created>
  <dcterms:modified xsi:type="dcterms:W3CDTF">2020-10-26T12:19:26Z</dcterms:modified>
</cp:coreProperties>
</file>