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3" r:id="rId4"/>
    <p:sldId id="274" r:id="rId5"/>
    <p:sldId id="275" r:id="rId6"/>
    <p:sldId id="281" r:id="rId7"/>
    <p:sldId id="276" r:id="rId8"/>
    <p:sldId id="277" r:id="rId9"/>
    <p:sldId id="282" r:id="rId10"/>
    <p:sldId id="285" r:id="rId11"/>
    <p:sldId id="283" r:id="rId12"/>
    <p:sldId id="279" r:id="rId13"/>
    <p:sldId id="284" r:id="rId14"/>
    <p:sldId id="280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-164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5450160"/>
          </a:xfrm>
        </p:spPr>
        <p:txBody>
          <a:bodyPr>
            <a:normAutofit/>
          </a:bodyPr>
          <a:lstStyle/>
          <a:p>
            <a:pPr algn="l"/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15414" cy="175260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2132856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Ранняя профориентация детей дошкольного возраста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ФОТОАЛЬБОМ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«МОЯ СЕМЬЯ»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Детский сад № 237 ОАО  «РЖД»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8052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</a:t>
            </a:r>
            <a:r>
              <a:rPr lang="ru-RU" sz="2400" b="1" dirty="0" err="1" smtClean="0">
                <a:solidFill>
                  <a:srgbClr val="FF0000"/>
                </a:solidFill>
              </a:rPr>
              <a:t>гт</a:t>
            </a:r>
            <a:r>
              <a:rPr lang="ru-RU" sz="2400" b="1" dirty="0" smtClean="0">
                <a:solidFill>
                  <a:srgbClr val="FF0000"/>
                </a:solidFill>
              </a:rPr>
              <a:t>. Амазар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068960"/>
            <a:ext cx="36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Тишина Матвея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196752"/>
            <a:ext cx="33209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Вовчук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Владислав Николаевич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sz="1600" u="sng" dirty="0" smtClean="0">
                <a:solidFill>
                  <a:srgbClr val="FF0000"/>
                </a:solidFill>
              </a:rPr>
              <a:t>Должность</a:t>
            </a:r>
            <a:r>
              <a:rPr lang="ru-RU" sz="1600" dirty="0" smtClean="0">
                <a:solidFill>
                  <a:srgbClr val="FF0000"/>
                </a:solidFill>
              </a:rPr>
              <a:t>: бригадир по текущему содержанию,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ремонту пути и искусственных сооружений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340768"/>
            <a:ext cx="3295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Тишина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Анастасия Ивановна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Детский сад № 237 ОАО «РЖД»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воспитатель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Тишин Матвей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DSC_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508517" y="2180117"/>
            <a:ext cx="3720160" cy="2473511"/>
          </a:xfrm>
          <a:prstGeom prst="rect">
            <a:avLst/>
          </a:prstGeom>
        </p:spPr>
      </p:pic>
      <p:pic>
        <p:nvPicPr>
          <p:cNvPr id="16" name="Рисунок 15" descr="IMG-20190402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140968"/>
            <a:ext cx="2448272" cy="3264363"/>
          </a:xfrm>
          <a:prstGeom prst="rect">
            <a:avLst/>
          </a:prstGeom>
        </p:spPr>
      </p:pic>
      <p:pic>
        <p:nvPicPr>
          <p:cNvPr id="20" name="Рисунок 19" descr="IMG-20190404-WA0005.jpg"/>
          <p:cNvPicPr>
            <a:picLocks noChangeAspect="1"/>
          </p:cNvPicPr>
          <p:nvPr/>
        </p:nvPicPr>
        <p:blipFill>
          <a:blip r:embed="rId5" cstate="print"/>
          <a:srcRect l="7192" t="15636" r="6508"/>
          <a:stretch>
            <a:fillRect/>
          </a:stretch>
        </p:blipFill>
        <p:spPr>
          <a:xfrm>
            <a:off x="467544" y="3284984"/>
            <a:ext cx="2448272" cy="31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Негодяевых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3176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Негодяев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Олег Александрович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Дистанция инженерных сооружений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начальник участка производства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340768"/>
            <a:ext cx="3295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Негодяева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Анастасия Анатольевна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Амазарская</a:t>
            </a:r>
            <a:r>
              <a:rPr lang="ru-RU" dirty="0" smtClean="0">
                <a:solidFill>
                  <a:srgbClr val="FF0000"/>
                </a:solidFill>
              </a:rPr>
              <a:t> дистанция пути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Диспетчер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013176"/>
            <a:ext cx="362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Негодяева Валерия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DSC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27555" y="2321117"/>
            <a:ext cx="3272399" cy="2175797"/>
          </a:xfrm>
          <a:prstGeom prst="rect">
            <a:avLst/>
          </a:prstGeom>
        </p:spPr>
      </p:pic>
      <p:pic>
        <p:nvPicPr>
          <p:cNvPr id="16" name="Рисунок 15" descr="IMG-20190408-WA0011.jpg"/>
          <p:cNvPicPr>
            <a:picLocks noChangeAspect="1"/>
          </p:cNvPicPr>
          <p:nvPr/>
        </p:nvPicPr>
        <p:blipFill>
          <a:blip r:embed="rId4" cstate="print"/>
          <a:srcRect t="6818" r="6061"/>
          <a:stretch>
            <a:fillRect/>
          </a:stretch>
        </p:blipFill>
        <p:spPr>
          <a:xfrm>
            <a:off x="395536" y="3356992"/>
            <a:ext cx="2376264" cy="3142801"/>
          </a:xfrm>
          <a:prstGeom prst="rect">
            <a:avLst/>
          </a:prstGeom>
        </p:spPr>
      </p:pic>
      <p:pic>
        <p:nvPicPr>
          <p:cNvPr id="20" name="Рисунок 19" descr="IMG-20190408-WA0010.jpg"/>
          <p:cNvPicPr>
            <a:picLocks noChangeAspect="1"/>
          </p:cNvPicPr>
          <p:nvPr/>
        </p:nvPicPr>
        <p:blipFill>
          <a:blip r:embed="rId5" cstate="print"/>
          <a:srcRect t="4321" r="2059"/>
          <a:stretch>
            <a:fillRect/>
          </a:stretch>
        </p:blipFill>
        <p:spPr>
          <a:xfrm>
            <a:off x="5868144" y="3097398"/>
            <a:ext cx="2592288" cy="337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Снетовых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3012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Снетова</a:t>
            </a:r>
            <a:r>
              <a:rPr lang="ru-RU" dirty="0" smtClean="0">
                <a:solidFill>
                  <a:srgbClr val="FF0000"/>
                </a:solidFill>
              </a:rPr>
              <a:t> Анна Александровна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секретарь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3" y="5373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Снетова</a:t>
            </a:r>
            <a:r>
              <a:rPr lang="ru-RU" dirty="0" smtClean="0">
                <a:solidFill>
                  <a:srgbClr val="FF0000"/>
                </a:solidFill>
              </a:rPr>
              <a:t> Алиса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IMG-20190408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2880320" cy="3844432"/>
          </a:xfrm>
          <a:prstGeom prst="rect">
            <a:avLst/>
          </a:prstGeom>
        </p:spPr>
      </p:pic>
      <p:pic>
        <p:nvPicPr>
          <p:cNvPr id="17" name="Рисунок 16" descr="DSC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638823" y="2138040"/>
            <a:ext cx="389880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Вовчук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3012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Вовчук Анастасия Евгеньевна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ООО ЦПК Полярная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бухгалтер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3" y="5373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Вовчук Анна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G-20190402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2880319" cy="3844430"/>
          </a:xfrm>
          <a:prstGeom prst="rect">
            <a:avLst/>
          </a:prstGeom>
        </p:spPr>
      </p:pic>
      <p:pic>
        <p:nvPicPr>
          <p:cNvPr id="10" name="Рисунок 9" descr="DSC_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712952" y="2112173"/>
            <a:ext cx="3744416" cy="248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Кунгуровых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4847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Кунгурова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Владислава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48478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Кунгурова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Мираслава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7" y="4509120"/>
            <a:ext cx="3024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Мама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Кунгурова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Наталья Александровна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 – 10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 августа 2012 года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сигналист цеха дефектоскопии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IMG-20190330-WA0010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3635896" y="1556792"/>
            <a:ext cx="2160240" cy="2880319"/>
          </a:xfrm>
          <a:prstGeom prst="rect">
            <a:avLst/>
          </a:prstGeom>
        </p:spPr>
      </p:pic>
      <p:pic>
        <p:nvPicPr>
          <p:cNvPr id="17" name="Рисунок 16" descr="DSC_010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16200000">
            <a:off x="-113128" y="3145578"/>
            <a:ext cx="3465601" cy="2304256"/>
          </a:xfrm>
          <a:prstGeom prst="rect">
            <a:avLst/>
          </a:prstGeom>
        </p:spPr>
      </p:pic>
      <p:pic>
        <p:nvPicPr>
          <p:cNvPr id="18" name="Рисунок 17" descr="DSC_0113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 rot="16200000">
            <a:off x="5733129" y="3203975"/>
            <a:ext cx="3384377" cy="225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-20190330-WA0012.jpg"/>
          <p:cNvPicPr>
            <a:picLocks noChangeAspect="1"/>
          </p:cNvPicPr>
          <p:nvPr/>
        </p:nvPicPr>
        <p:blipFill>
          <a:blip r:embed="rId3" cstate="print"/>
          <a:srcRect t="11029"/>
          <a:stretch>
            <a:fillRect/>
          </a:stretch>
        </p:blipFill>
        <p:spPr>
          <a:xfrm>
            <a:off x="539552" y="3284984"/>
            <a:ext cx="2448272" cy="2904323"/>
          </a:xfrm>
          <a:prstGeom prst="rect">
            <a:avLst/>
          </a:prstGeom>
        </p:spPr>
      </p:pic>
      <p:pic>
        <p:nvPicPr>
          <p:cNvPr id="9" name="Рисунок 8" descr="IMG-20190330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429000"/>
            <a:ext cx="2719313" cy="2769070"/>
          </a:xfrm>
          <a:prstGeom prst="rect">
            <a:avLst/>
          </a:prstGeom>
        </p:spPr>
      </p:pic>
      <p:pic>
        <p:nvPicPr>
          <p:cNvPr id="10" name="Рисунок 9" descr="DSC_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038229" y="2298475"/>
            <a:ext cx="2707505" cy="1800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9807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Волчематьевых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41277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Волчематьев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Андрей Владимирович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 ИССО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января 2014 года.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монтер пути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148478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Волчематьева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Галина Александровна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ИП Котов с мая 2012 года.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продавец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725144"/>
            <a:ext cx="208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Волчематьева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Дарья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Галимовых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340768"/>
            <a:ext cx="3501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Галимов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Сергей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Тальгатович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Могочинская</a:t>
            </a:r>
            <a:r>
              <a:rPr lang="ru-RU" dirty="0" smtClean="0">
                <a:solidFill>
                  <a:srgbClr val="FF0000"/>
                </a:solidFill>
              </a:rPr>
              <a:t> дистанция электроснабжения ЭЧ-2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smtClean="0">
                <a:solidFill>
                  <a:srgbClr val="FF0000"/>
                </a:solidFill>
              </a:rPr>
              <a:t>: электромонтер </a:t>
            </a:r>
            <a:r>
              <a:rPr lang="ru-RU" dirty="0" smtClean="0">
                <a:solidFill>
                  <a:srgbClr val="FF0000"/>
                </a:solidFill>
              </a:rPr>
              <a:t>контактной сети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484784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Галимова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Мария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Викторовна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Детский сад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№ 237 ОАО «РЖД»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музыкальный руководитель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5373216"/>
            <a:ext cx="2040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Галимова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Николь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DSC_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009274" y="2447699"/>
            <a:ext cx="3168352" cy="2106617"/>
          </a:xfrm>
          <a:prstGeom prst="rect">
            <a:avLst/>
          </a:prstGeom>
        </p:spPr>
      </p:pic>
      <p:pic>
        <p:nvPicPr>
          <p:cNvPr id="16" name="Рисунок 15" descr="IMG-20190330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2952328" cy="2952328"/>
          </a:xfrm>
          <a:prstGeom prst="rect">
            <a:avLst/>
          </a:prstGeom>
        </p:spPr>
      </p:pic>
      <p:pic>
        <p:nvPicPr>
          <p:cNvPr id="10" name="Рисунок 9" descr="IMG-20190402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01008"/>
            <a:ext cx="21602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Горячкиных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34076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Горячкин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Михаил Анатольевич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февраля 2013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оператор </a:t>
            </a:r>
            <a:r>
              <a:rPr lang="ru-RU" dirty="0" err="1" smtClean="0">
                <a:solidFill>
                  <a:srgbClr val="FF0000"/>
                </a:solidFill>
              </a:rPr>
              <a:t>дефектоскопной</a:t>
            </a:r>
            <a:r>
              <a:rPr lang="ru-RU" dirty="0" smtClean="0">
                <a:solidFill>
                  <a:srgbClr val="FF0000"/>
                </a:solidFill>
              </a:rPr>
              <a:t> тележки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48478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Горячкина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Екатерина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Сергеевна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ГУЗ </a:t>
            </a:r>
            <a:r>
              <a:rPr lang="ru-RU" dirty="0" err="1" smtClean="0">
                <a:solidFill>
                  <a:srgbClr val="FF0000"/>
                </a:solidFill>
              </a:rPr>
              <a:t>Могочинская</a:t>
            </a:r>
            <a:r>
              <a:rPr lang="ru-RU" dirty="0" smtClean="0">
                <a:solidFill>
                  <a:srgbClr val="FF0000"/>
                </a:solidFill>
              </a:rPr>
              <a:t> ЦРБ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августа 2013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оператор ПЭВМ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50131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Дочь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Горячкина</a:t>
            </a:r>
            <a:r>
              <a:rPr lang="ru-RU" dirty="0" smtClean="0">
                <a:solidFill>
                  <a:srgbClr val="FF0000"/>
                </a:solidFill>
              </a:rPr>
              <a:t> Анастасия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SC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18156" y="2562566"/>
            <a:ext cx="2994379" cy="1990944"/>
          </a:xfrm>
          <a:prstGeom prst="rect">
            <a:avLst/>
          </a:prstGeom>
        </p:spPr>
      </p:pic>
      <p:pic>
        <p:nvPicPr>
          <p:cNvPr id="17" name="Рисунок 16" descr="IMG-20190330-WA0008.jpg"/>
          <p:cNvPicPr>
            <a:picLocks noChangeAspect="1"/>
          </p:cNvPicPr>
          <p:nvPr/>
        </p:nvPicPr>
        <p:blipFill>
          <a:blip r:embed="rId4" cstate="print"/>
          <a:srcRect b="10155"/>
          <a:stretch>
            <a:fillRect/>
          </a:stretch>
        </p:blipFill>
        <p:spPr>
          <a:xfrm>
            <a:off x="6228184" y="3483090"/>
            <a:ext cx="2088232" cy="2957522"/>
          </a:xfrm>
          <a:prstGeom prst="rect">
            <a:avLst/>
          </a:prstGeom>
        </p:spPr>
      </p:pic>
      <p:pic>
        <p:nvPicPr>
          <p:cNvPr id="15" name="Рисунок 14" descr="IMG-20190210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248619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Зарицких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Зарицкий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Дмитрий Михайлович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июня 2014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монтер пути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26876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Зарицкая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Анастасия Викторовна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Врачебная амбулатория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декабря 2017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уборщик служебных помещений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5085184"/>
            <a:ext cx="247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Сын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Зарицкий</a:t>
            </a:r>
            <a:r>
              <a:rPr lang="ru-RU" dirty="0" smtClean="0">
                <a:solidFill>
                  <a:srgbClr val="FF0000"/>
                </a:solidFill>
              </a:rPr>
              <a:t> Савелий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G-20190330-WA0015.jpg"/>
          <p:cNvPicPr>
            <a:picLocks noChangeAspect="1"/>
          </p:cNvPicPr>
          <p:nvPr/>
        </p:nvPicPr>
        <p:blipFill>
          <a:blip r:embed="rId3" cstate="print"/>
          <a:srcRect b="16001"/>
          <a:stretch>
            <a:fillRect/>
          </a:stretch>
        </p:blipFill>
        <p:spPr>
          <a:xfrm>
            <a:off x="683568" y="3069923"/>
            <a:ext cx="2232248" cy="3333443"/>
          </a:xfrm>
          <a:prstGeom prst="rect">
            <a:avLst/>
          </a:prstGeom>
        </p:spPr>
      </p:pic>
      <p:pic>
        <p:nvPicPr>
          <p:cNvPr id="16" name="Рисунок 15" descr="DSC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947501" y="2316621"/>
            <a:ext cx="3249001" cy="2160240"/>
          </a:xfrm>
          <a:prstGeom prst="rect">
            <a:avLst/>
          </a:prstGeom>
        </p:spPr>
      </p:pic>
      <p:pic>
        <p:nvPicPr>
          <p:cNvPr id="18" name="Рисунок 17" descr="IMG-20190330-WA0014.jpg"/>
          <p:cNvPicPr>
            <a:picLocks noChangeAspect="1"/>
          </p:cNvPicPr>
          <p:nvPr/>
        </p:nvPicPr>
        <p:blipFill>
          <a:blip r:embed="rId5" cstate="print"/>
          <a:srcRect b="9397"/>
          <a:stretch>
            <a:fillRect/>
          </a:stretch>
        </p:blipFill>
        <p:spPr>
          <a:xfrm>
            <a:off x="6372200" y="3531869"/>
            <a:ext cx="1872208" cy="294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7647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Стукаловых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Стукалов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Николай Владимирович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2010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контролер по состоянию </a:t>
            </a:r>
            <a:r>
              <a:rPr lang="ru-RU" dirty="0" err="1" smtClean="0">
                <a:solidFill>
                  <a:srgbClr val="FF0000"/>
                </a:solidFill>
              </a:rPr>
              <a:t>жд</a:t>
            </a:r>
            <a:r>
              <a:rPr lang="ru-RU" dirty="0" smtClean="0">
                <a:solidFill>
                  <a:srgbClr val="FF0000"/>
                </a:solidFill>
              </a:rPr>
              <a:t> пути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26876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Стукалова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Юлия Андреевна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ГУЗ </a:t>
            </a:r>
            <a:r>
              <a:rPr lang="ru-RU" dirty="0" err="1" smtClean="0">
                <a:solidFill>
                  <a:srgbClr val="FF0000"/>
                </a:solidFill>
              </a:rPr>
              <a:t>Могочинского</a:t>
            </a:r>
            <a:r>
              <a:rPr lang="ru-RU" dirty="0" smtClean="0">
                <a:solidFill>
                  <a:srgbClr val="FF0000"/>
                </a:solidFill>
              </a:rPr>
              <a:t> ЦРБ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2010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медсестра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373216"/>
            <a:ext cx="30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Сын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Стукалов</a:t>
            </a:r>
            <a:r>
              <a:rPr lang="ru-RU" dirty="0" smtClean="0">
                <a:solidFill>
                  <a:srgbClr val="FF0000"/>
                </a:solidFill>
              </a:rPr>
              <a:t> Никита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DSC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670387" y="2306277"/>
            <a:ext cx="3613593" cy="2402655"/>
          </a:xfrm>
          <a:prstGeom prst="rect">
            <a:avLst/>
          </a:prstGeom>
        </p:spPr>
      </p:pic>
      <p:pic>
        <p:nvPicPr>
          <p:cNvPr id="19" name="Рисунок 18" descr="IMG-20190211-WA0001.jpg"/>
          <p:cNvPicPr>
            <a:picLocks noChangeAspect="1"/>
          </p:cNvPicPr>
          <p:nvPr/>
        </p:nvPicPr>
        <p:blipFill>
          <a:blip r:embed="rId4" cstate="print"/>
          <a:srcRect t="24043" r="11538" b="5427"/>
          <a:stretch>
            <a:fillRect/>
          </a:stretch>
        </p:blipFill>
        <p:spPr>
          <a:xfrm>
            <a:off x="683568" y="3316290"/>
            <a:ext cx="1872208" cy="2930414"/>
          </a:xfrm>
          <a:prstGeom prst="rect">
            <a:avLst/>
          </a:prstGeom>
        </p:spPr>
      </p:pic>
      <p:pic>
        <p:nvPicPr>
          <p:cNvPr id="10" name="Рисунок 9" descr="IMG-20190401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356992"/>
            <a:ext cx="197768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Корепановых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34076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Корепанов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Алексей Евгеньевич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ДТВ-у2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марта 2014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машинист насосных установок ЖД водоснабжения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141277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Корепанова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Ирина Аркадьевна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библиотека городского поселения «</a:t>
            </a:r>
            <a:r>
              <a:rPr lang="ru-RU" dirty="0" err="1" smtClean="0">
                <a:solidFill>
                  <a:srgbClr val="FF0000"/>
                </a:solidFill>
              </a:rPr>
              <a:t>Амазарское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августа 2013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Должность: </a:t>
            </a:r>
            <a:r>
              <a:rPr lang="ru-RU" dirty="0" smtClean="0">
                <a:solidFill>
                  <a:srgbClr val="FF0000"/>
                </a:solidFill>
              </a:rPr>
              <a:t>заведующая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5157192"/>
            <a:ext cx="236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Корепанов</a:t>
            </a:r>
            <a:r>
              <a:rPr lang="ru-RU" dirty="0" smtClean="0">
                <a:solidFill>
                  <a:srgbClr val="FF0000"/>
                </a:solidFill>
              </a:rPr>
              <a:t> Виктор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DSC_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27807" y="2496929"/>
            <a:ext cx="3032401" cy="2016224"/>
          </a:xfrm>
          <a:prstGeom prst="rect">
            <a:avLst/>
          </a:prstGeom>
        </p:spPr>
      </p:pic>
      <p:pic>
        <p:nvPicPr>
          <p:cNvPr id="19" name="Рисунок 18" descr="IMG-2019033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3323861" cy="2492896"/>
          </a:xfrm>
          <a:prstGeom prst="rect">
            <a:avLst/>
          </a:prstGeom>
        </p:spPr>
      </p:pic>
      <p:pic>
        <p:nvPicPr>
          <p:cNvPr id="10" name="Рисунок 9" descr="IMG-20190409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861048"/>
            <a:ext cx="1872208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Решетниковых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3176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Решетников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Николай Александрович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2012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монтёр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340768"/>
            <a:ext cx="2863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Решетникова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Дарья Викторовна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Аптека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«Здоровье»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2013 года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провизор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5445224"/>
            <a:ext cx="275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Решетников Савелий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-20190330-WA0017.jpg"/>
          <p:cNvPicPr>
            <a:picLocks noChangeAspect="1"/>
          </p:cNvPicPr>
          <p:nvPr/>
        </p:nvPicPr>
        <p:blipFill>
          <a:blip r:embed="rId3" cstate="print"/>
          <a:srcRect r="8108" b="9230"/>
          <a:stretch>
            <a:fillRect/>
          </a:stretch>
        </p:blipFill>
        <p:spPr>
          <a:xfrm>
            <a:off x="539552" y="3212976"/>
            <a:ext cx="2448272" cy="3261700"/>
          </a:xfrm>
          <a:prstGeom prst="rect">
            <a:avLst/>
          </a:prstGeom>
        </p:spPr>
      </p:pic>
      <p:pic>
        <p:nvPicPr>
          <p:cNvPr id="15" name="Рисунок 14" descr="IMG-20190330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56992"/>
            <a:ext cx="2160241" cy="3028596"/>
          </a:xfrm>
          <a:prstGeom prst="rect">
            <a:avLst/>
          </a:prstGeom>
        </p:spPr>
      </p:pic>
      <p:pic>
        <p:nvPicPr>
          <p:cNvPr id="16" name="Рисунок 15" descr="DSC_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050822" y="2429900"/>
            <a:ext cx="3491880" cy="232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88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0000"/>
                </a:solidFill>
              </a:rPr>
              <a:t>Чебановых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3176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Папа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Чебанов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Максим Владимирович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ПЧ-10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монтёр пути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1340768"/>
            <a:ext cx="31514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Мама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Чебанова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Юлия Станиславовна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>
                <a:solidFill>
                  <a:srgbClr val="FF0000"/>
                </a:solidFill>
              </a:rPr>
              <a:t>: ООО ЦПК Полярная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>
                <a:solidFill>
                  <a:srgbClr val="FF0000"/>
                </a:solidFill>
              </a:rPr>
              <a:t>: кладовщик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5013176"/>
            <a:ext cx="304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Дочь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Чебанова</a:t>
            </a:r>
            <a:r>
              <a:rPr lang="ru-RU" dirty="0" smtClean="0">
                <a:solidFill>
                  <a:srgbClr val="FF0000"/>
                </a:solidFill>
              </a:rPr>
              <a:t> Софья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IMG-20190408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2520280" cy="3360373"/>
          </a:xfrm>
          <a:prstGeom prst="rect">
            <a:avLst/>
          </a:prstGeom>
        </p:spPr>
      </p:pic>
      <p:pic>
        <p:nvPicPr>
          <p:cNvPr id="18" name="Рисунок 17" descr="IMG-20190408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140967"/>
            <a:ext cx="2445736" cy="3260981"/>
          </a:xfrm>
          <a:prstGeom prst="rect">
            <a:avLst/>
          </a:prstGeom>
        </p:spPr>
      </p:pic>
      <p:pic>
        <p:nvPicPr>
          <p:cNvPr id="19" name="Рисунок 18" descr="DSC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857508" y="2075191"/>
            <a:ext cx="3356331" cy="223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961</TotalTime>
  <Words>483</Words>
  <Application>Microsoft Office PowerPoint</Application>
  <PresentationFormat>Экран (4:3)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sadam</cp:lastModifiedBy>
  <cp:revision>112</cp:revision>
  <cp:lastPrinted>2018-03-20T00:10:41Z</cp:lastPrinted>
  <dcterms:created xsi:type="dcterms:W3CDTF">2017-11-24T05:15:51Z</dcterms:created>
  <dcterms:modified xsi:type="dcterms:W3CDTF">2021-03-17T01:46:14Z</dcterms:modified>
</cp:coreProperties>
</file>