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68" r:id="rId6"/>
    <p:sldId id="259" r:id="rId7"/>
    <p:sldId id="260" r:id="rId8"/>
    <p:sldId id="261" r:id="rId9"/>
    <p:sldId id="262" r:id="rId10"/>
    <p:sldId id="263" r:id="rId11"/>
    <p:sldId id="265" r:id="rId12"/>
    <p:sldId id="267" r:id="rId13"/>
    <p:sldId id="264" r:id="rId14"/>
    <p:sldId id="266" r:id="rId15"/>
    <p:sldId id="270" r:id="rId16"/>
    <p:sldId id="273" r:id="rId17"/>
    <p:sldId id="271" r:id="rId18"/>
    <p:sldId id="272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8" autoAdjust="0"/>
    <p:restoredTop sz="94660"/>
  </p:normalViewPr>
  <p:slideViewPr>
    <p:cSldViewPr>
      <p:cViewPr varScale="1">
        <p:scale>
          <a:sx n="64" d="100"/>
          <a:sy n="64" d="100"/>
        </p:scale>
        <p:origin x="-972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40960" cy="5450160"/>
          </a:xfrm>
        </p:spPr>
        <p:txBody>
          <a:bodyPr>
            <a:normAutofit/>
          </a:bodyPr>
          <a:lstStyle/>
          <a:p>
            <a:pPr algn="l"/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315414" cy="1752600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8424936" cy="631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6" y="2132856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Железнодорожная династия семьи        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98072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Детский сад №237 ОАО  «РЖД»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Детсад\Desktop\династия\IMG_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68960"/>
            <a:ext cx="2520280" cy="3134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283968" y="526102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пгт</a:t>
            </a:r>
            <a:r>
              <a:rPr lang="ru-RU" sz="2400" b="1" dirty="0" smtClean="0">
                <a:solidFill>
                  <a:srgbClr val="FF0000"/>
                </a:solidFill>
              </a:rPr>
              <a:t>. Амазар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3212976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err="1" smtClean="0">
                <a:solidFill>
                  <a:srgbClr val="FF0000"/>
                </a:solidFill>
              </a:rPr>
              <a:t>Стромиловых</a:t>
            </a:r>
            <a:endParaRPr lang="ru-RU" sz="5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 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716016" y="1412776"/>
            <a:ext cx="41044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Муж Людмилы Владимировны – 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Стромилов</a:t>
            </a:r>
            <a:r>
              <a:rPr lang="ru-RU" sz="2800" b="1" dirty="0" smtClean="0">
                <a:solidFill>
                  <a:srgbClr val="FF0000"/>
                </a:solidFill>
              </a:rPr>
              <a:t> Вадим Юрьевич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(на фото в центре)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31.08.1962 года рождения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(дедушка Арсения)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 1980 по 2005 год – электромеханик радиосвязи в ШЧ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браке родилось 3 детей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Детсад\Desktop\династия\страмиловы\сканир страмиловы\img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413567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Детсад\Desktop\династия\страмиловы\сканир страмиловы\img145 —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1196753"/>
            <a:ext cx="2376264" cy="3308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Детсад\Desktop\династия\страмиловы\сканир страмиловы\img144 —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96752"/>
            <a:ext cx="4932040" cy="3322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4581128"/>
            <a:ext cx="816788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Сын Людмилы Владимировны и Вадима Юрьевича –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Стромилов</a:t>
            </a:r>
            <a:r>
              <a:rPr lang="ru-RU" sz="2800" b="1" dirty="0" smtClean="0">
                <a:solidFill>
                  <a:srgbClr val="FF0000"/>
                </a:solidFill>
              </a:rPr>
              <a:t>  Александр Вадимович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(папа Арсения) 01.01.1986 года рождения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 железной дороге работает с 2004 г. по 2006 год – ремонтник ИССО;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 2007 г. по 2011 год – машинист ЖД СМ; 2012 году – оператор дефектоскопии; с 2013 года – наладчик-механик цеха дефектоскопии.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Детсад\Desktop\династия\страмиловы\сканир страмиловы\img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348626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572001" y="1124744"/>
            <a:ext cx="39604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Антонюк </a:t>
            </a:r>
            <a:r>
              <a:rPr lang="ru-RU" sz="2800" b="1" dirty="0" err="1" smtClean="0">
                <a:solidFill>
                  <a:srgbClr val="FF0000"/>
                </a:solidFill>
              </a:rPr>
              <a:t>Арсентий</a:t>
            </a:r>
            <a:r>
              <a:rPr lang="ru-RU" sz="2800" b="1" dirty="0" smtClean="0">
                <a:solidFill>
                  <a:srgbClr val="FF0000"/>
                </a:solidFill>
              </a:rPr>
              <a:t> Захарович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12.07.1916 года рождения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(прадедушка Арсения по маминой линии)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Родился на Украине. Призван с Украины на ст. Амазар с  6 сентября 1937 года  по 1939 год стрелком в военизированную охрану на железнодорожный мост 7001 км.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 1941 – 1945 год участвовал в Великой отечественной войне, был разведчиком, имеет ордена и награды.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1484784"/>
            <a:ext cx="77768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Арсентий</a:t>
            </a:r>
            <a:r>
              <a:rPr lang="ru-RU" b="1" dirty="0" smtClean="0">
                <a:solidFill>
                  <a:srgbClr val="FF0000"/>
                </a:solidFill>
              </a:rPr>
              <a:t> Захарович после войны работал на железнодорожном мосту Амазар 7001 км с 1946 по 1979 год. Не раз награждался, поощрялся за добросовестный труд.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140968"/>
            <a:ext cx="388843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В 1990 году женился на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Федореевой</a:t>
            </a:r>
            <a:r>
              <a:rPr lang="ru-RU" sz="2400" b="1" dirty="0" smtClean="0">
                <a:solidFill>
                  <a:srgbClr val="FF0000"/>
                </a:solidFill>
              </a:rPr>
              <a:t> Александре Николаевне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В браке родилось 5 детей (3 дочери и 2 сына)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Детсад\Desktop\династия\страмиловы\сканир страмиловы\img140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31226"/>
            <a:ext cx="3828678" cy="3440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Детсад\Desktop\династия\страмиловы\сканир страмиловы\img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3528392" cy="4858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1700808"/>
            <a:ext cx="3600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Старшая дочь </a:t>
            </a:r>
            <a:r>
              <a:rPr lang="ru-RU" b="1" dirty="0" err="1" smtClean="0">
                <a:solidFill>
                  <a:srgbClr val="FF0000"/>
                </a:solidFill>
              </a:rPr>
              <a:t>Арсентия</a:t>
            </a:r>
            <a:r>
              <a:rPr lang="ru-RU" b="1" dirty="0" smtClean="0">
                <a:solidFill>
                  <a:srgbClr val="FF0000"/>
                </a:solidFill>
              </a:rPr>
              <a:t> Захаровича и Александры Николаевны – 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Снетова</a:t>
            </a:r>
            <a:r>
              <a:rPr lang="ru-RU" sz="2800" b="1" dirty="0" smtClean="0">
                <a:solidFill>
                  <a:srgbClr val="FF0000"/>
                </a:solidFill>
              </a:rPr>
              <a:t> Зоя </a:t>
            </a:r>
            <a:r>
              <a:rPr lang="ru-RU" sz="2800" b="1" dirty="0" err="1" smtClean="0">
                <a:solidFill>
                  <a:srgbClr val="FF0000"/>
                </a:solidFill>
              </a:rPr>
              <a:t>Арсентьевна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26.09.1946  года рождения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(бабушка Арсения)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Работала на железной дороге электромехаником на тяговой подстанции 26 лет с 1973 по 1999 год.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C:\Users\Детсад\Desktop\династия\страмиловы\сканир страмиловы\img139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1656184" cy="2184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Детсад\Desktop\династия\страмиловы\сканир страмиловы\img140 —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01008"/>
            <a:ext cx="3895452" cy="2950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860032" y="1412776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Муж Зои </a:t>
            </a:r>
            <a:r>
              <a:rPr lang="ru-RU" sz="2000" b="1" dirty="0" err="1" smtClean="0">
                <a:solidFill>
                  <a:srgbClr val="FF0000"/>
                </a:solidFill>
              </a:rPr>
              <a:t>Арсентьевны</a:t>
            </a:r>
            <a:r>
              <a:rPr lang="ru-RU" sz="2000" b="1" dirty="0" smtClean="0">
                <a:solidFill>
                  <a:srgbClr val="FF0000"/>
                </a:solidFill>
              </a:rPr>
              <a:t> – 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Снетов</a:t>
            </a:r>
            <a:r>
              <a:rPr lang="ru-RU" sz="2800" b="1" dirty="0" smtClean="0">
                <a:solidFill>
                  <a:srgbClr val="FF0000"/>
                </a:solidFill>
              </a:rPr>
              <a:t> Владимир Иванович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13.05.1943 года рождения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(дедушка Арсения)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 1962 по 2004 год проработал водителем на электростанции, затем на ЭЧК.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5" y="1700808"/>
            <a:ext cx="41044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F:\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60748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image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F:\image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68760"/>
            <a:ext cx="3744416" cy="5070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211960" y="1412776"/>
            <a:ext cx="43924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Мама Арсения – 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Стромилова</a:t>
            </a:r>
            <a:r>
              <a:rPr lang="ru-RU" sz="2800" b="1" dirty="0" smtClean="0">
                <a:solidFill>
                  <a:srgbClr val="FF0000"/>
                </a:solidFill>
              </a:rPr>
              <a:t>  (</a:t>
            </a:r>
            <a:r>
              <a:rPr lang="ru-RU" sz="2800" b="1" dirty="0" err="1" smtClean="0">
                <a:solidFill>
                  <a:srgbClr val="FF0000"/>
                </a:solidFill>
              </a:rPr>
              <a:t>Снетова</a:t>
            </a:r>
            <a:r>
              <a:rPr lang="ru-RU" sz="2800" b="1" dirty="0" smtClean="0">
                <a:solidFill>
                  <a:srgbClr val="FF0000"/>
                </a:solidFill>
              </a:rPr>
              <a:t> ) Елена Владимировна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13.05.1982 года рождения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 2002 – 2006 г – сигналист цеха дефектоскопии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 2008 года работает диспетчером дистанции пути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ПЧ – 10 Амазар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браке со  </a:t>
            </a:r>
            <a:r>
              <a:rPr lang="ru-RU" sz="2000" b="1" dirty="0" err="1" smtClean="0">
                <a:solidFill>
                  <a:srgbClr val="FF0000"/>
                </a:solidFill>
              </a:rPr>
              <a:t>Стромиловым</a:t>
            </a:r>
            <a:r>
              <a:rPr lang="ru-RU" sz="2000" b="1" dirty="0" smtClean="0">
                <a:solidFill>
                  <a:srgbClr val="FF0000"/>
                </a:solidFill>
              </a:rPr>
              <a:t> Александром Вадимовичем  родилось двое сыновей – Савелий и Арсений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G:\мамы\image (4)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3240360" cy="4530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Детсад\Desktop\жждд\IMG_0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5096" y="2417464"/>
            <a:ext cx="4916769" cy="2763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1196752"/>
            <a:ext cx="468051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Стромилов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Арсений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Александрович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15.04. 2014 года рождения.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Сын  </a:t>
            </a:r>
            <a:r>
              <a:rPr lang="ru-RU" sz="2000" b="1" dirty="0" err="1" smtClean="0">
                <a:solidFill>
                  <a:srgbClr val="FF0000"/>
                </a:solidFill>
              </a:rPr>
              <a:t>Стромиловой</a:t>
            </a:r>
            <a:r>
              <a:rPr lang="ru-RU" sz="2000" b="1" dirty="0" smtClean="0">
                <a:solidFill>
                  <a:srgbClr val="FF0000"/>
                </a:solidFill>
              </a:rPr>
              <a:t>  (</a:t>
            </a:r>
            <a:r>
              <a:rPr lang="ru-RU" sz="2000" b="1" dirty="0" err="1" smtClean="0">
                <a:solidFill>
                  <a:srgbClr val="FF0000"/>
                </a:solidFill>
              </a:rPr>
              <a:t>Снетовой</a:t>
            </a:r>
            <a:r>
              <a:rPr lang="ru-RU" sz="2000" b="1" dirty="0" smtClean="0">
                <a:solidFill>
                  <a:srgbClr val="FF0000"/>
                </a:solidFill>
              </a:rPr>
              <a:t>) Елены Владимировны и </a:t>
            </a:r>
            <a:r>
              <a:rPr lang="ru-RU" sz="2000" b="1" dirty="0" err="1" smtClean="0">
                <a:solidFill>
                  <a:srgbClr val="FF0000"/>
                </a:solidFill>
              </a:rPr>
              <a:t>Стромилова</a:t>
            </a:r>
            <a:r>
              <a:rPr lang="ru-RU" sz="2000" b="1" dirty="0" smtClean="0">
                <a:solidFill>
                  <a:srgbClr val="FF0000"/>
                </a:solidFill>
              </a:rPr>
              <a:t> Александра Вадимовича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посещает </a:t>
            </a:r>
            <a:r>
              <a:rPr lang="ru-RU" sz="2000" b="1" dirty="0" smtClean="0">
                <a:solidFill>
                  <a:srgbClr val="FF0000"/>
                </a:solidFill>
              </a:rPr>
              <a:t>Детский сад №237 ОАО «РЖД»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ад\Desktop\династия\Новая папка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327074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Детсад\Desktop\династия\Новая папка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4893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Детсад\Desktop\династия\страмиловы\сканир страмиловы\img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91971"/>
            <a:ext cx="453658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508104" y="1268760"/>
            <a:ext cx="316835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Стромилов</a:t>
            </a:r>
            <a:r>
              <a:rPr lang="ru-RU" sz="2800" b="1" dirty="0" smtClean="0">
                <a:solidFill>
                  <a:srgbClr val="FF0000"/>
                </a:solidFill>
              </a:rPr>
              <a:t> Иннокентий Венедиктович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(прапрадедушка Арсения по папиной линии со стороны отца)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Строил железнодорожный мост на 7001 км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 фото с женой Елизаветой Федоровной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1900 года рождения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Users\Детсад\Desktop\династия\страмиловы\сканир страмиловы\img145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2988742" cy="3623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067945" y="1484784"/>
            <a:ext cx="44644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Сын Иннокентия Венедиктовича – 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Стромилов</a:t>
            </a:r>
            <a:r>
              <a:rPr lang="ru-RU" sz="2800" b="1" dirty="0" smtClean="0">
                <a:solidFill>
                  <a:srgbClr val="FF0000"/>
                </a:solidFill>
              </a:rPr>
              <a:t> Юрий Иннокентьевич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1932 года рождения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(прадедушка Арсения)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 железной дороге работал с 1946 года кочегаром паровоза.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Users\Детсад\Desktop\династия\сканир страмиловы\img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1556792"/>
            <a:ext cx="3654423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1268760"/>
            <a:ext cx="417646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Мартынюк Антон Павлович –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(прапрадедушка Арсения  по папиной линии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 стороны матери) 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1911 года рождения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 1934 по 1971 год работал дорожным мастером по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ст. Амазар.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 фото с женой – Мартынюк Дарьей Петровной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(1914 – 1981)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Детсад\Desktop\династия\страмиловы\сканир страмиловы\img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3531717" cy="4845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644008" y="1340768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Сын Антона Марковича – </a:t>
            </a:r>
            <a:r>
              <a:rPr lang="ru-RU" sz="2400" b="1" dirty="0" smtClean="0">
                <a:solidFill>
                  <a:srgbClr val="FF0000"/>
                </a:solidFill>
              </a:rPr>
              <a:t>Столяров Владимир Семенович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18.01.1937 года рождения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прадедушка Арсения)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 железной дороге работал с 1952 года.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Работал сначала монтером пути, затем бригадиром, дорожным мастером ст. Амазар, а потом и старшим дорожным мастером.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Стаж на ж.д. – 42 года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(Имеет награды, звание почетный железнодорожник)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Users\Детсад\Desktop\династия\страмиловы\сканир страмиловы\img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3911327" cy="4847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1412776"/>
            <a:ext cx="41176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Жена Владимира Семеновича –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Мартынюк Галина Антоновна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31.03.1936 года рождения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(прабабушка Арсения)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Была очень хорошим, отзывчивым человеком.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 железной дороге работала с 1951 года монтером пути. (Имеет награды, звание ветеран труда)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Стаж на ж.д. 39 лет.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браке родилось 5 детей: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3 дочери и 2 сына.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династия\img4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1912" cy="626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Детсад\Desktop\династия\страмиловы\сканир страмиловы\img144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3489099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427984" y="1628800"/>
            <a:ext cx="40324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Средняя дочь Владимира Семеновича и Галины Антоновны – 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Столярова</a:t>
            </a:r>
            <a:r>
              <a:rPr lang="ru-RU" sz="2800" b="1" dirty="0" smtClean="0">
                <a:solidFill>
                  <a:srgbClr val="FF0000"/>
                </a:solidFill>
              </a:rPr>
              <a:t> Людмила Владимировна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27.01.1965 года рождения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(бабушка Арсения)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 железной дороге работает с 19. 04.1983 года – сигналистом цеха дефектоскопии, затем диспетчером дистанции пути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ПЧ – 10 ст. Амазар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225</TotalTime>
  <Words>613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user</cp:lastModifiedBy>
  <cp:revision>46</cp:revision>
  <dcterms:created xsi:type="dcterms:W3CDTF">2017-11-24T05:15:51Z</dcterms:created>
  <dcterms:modified xsi:type="dcterms:W3CDTF">2018-02-19T02:06:22Z</dcterms:modified>
</cp:coreProperties>
</file>